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7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FF9933"/>
    <a:srgbClr val="FF99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3" d="100"/>
          <a:sy n="63" d="100"/>
        </p:scale>
        <p:origin x="6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ダーツのイラスト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003" name="グループ化 1002">
            <a:extLst>
              <a:ext uri="{FF2B5EF4-FFF2-40B4-BE49-F238E27FC236}">
                <a16:creationId xmlns:a16="http://schemas.microsoft.com/office/drawing/2014/main" id="{0C01BE93-CCF5-4DAE-AF06-81BBC5D59D13}"/>
              </a:ext>
            </a:extLst>
          </p:cNvPr>
          <p:cNvGrpSpPr/>
          <p:nvPr/>
        </p:nvGrpSpPr>
        <p:grpSpPr>
          <a:xfrm>
            <a:off x="738276" y="4743804"/>
            <a:ext cx="2584044" cy="372946"/>
            <a:chOff x="521462" y="4806308"/>
            <a:chExt cx="2773832" cy="400338"/>
          </a:xfrm>
        </p:grpSpPr>
        <p:sp>
          <p:nvSpPr>
            <p:cNvPr id="1004" name="四角形: 上の 2 つの角を丸める 5">
              <a:extLst>
                <a:ext uri="{FF2B5EF4-FFF2-40B4-BE49-F238E27FC236}">
                  <a16:creationId xmlns:a16="http://schemas.microsoft.com/office/drawing/2014/main" id="{953CC7EC-34B8-4C78-8F08-D2EF56A7844B}"/>
                </a:ext>
              </a:extLst>
            </p:cNvPr>
            <p:cNvSpPr/>
            <p:nvPr/>
          </p:nvSpPr>
          <p:spPr>
            <a:xfrm rot="16200000">
              <a:off x="2654968" y="4611932"/>
              <a:ext cx="400338" cy="789089"/>
            </a:xfrm>
            <a:custGeom>
              <a:avLst/>
              <a:gdLst>
                <a:gd name="connsiteX0" fmla="*/ 200169 w 400338"/>
                <a:gd name="connsiteY0" fmla="*/ 0 h 627164"/>
                <a:gd name="connsiteX1" fmla="*/ 200169 w 400338"/>
                <a:gd name="connsiteY1" fmla="*/ 0 h 627164"/>
                <a:gd name="connsiteX2" fmla="*/ 400338 w 400338"/>
                <a:gd name="connsiteY2" fmla="*/ 200169 h 627164"/>
                <a:gd name="connsiteX3" fmla="*/ 400338 w 400338"/>
                <a:gd name="connsiteY3" fmla="*/ 579492 h 627164"/>
                <a:gd name="connsiteX4" fmla="*/ 352666 w 400338"/>
                <a:gd name="connsiteY4" fmla="*/ 627164 h 627164"/>
                <a:gd name="connsiteX5" fmla="*/ 47672 w 400338"/>
                <a:gd name="connsiteY5" fmla="*/ 627164 h 627164"/>
                <a:gd name="connsiteX6" fmla="*/ 0 w 400338"/>
                <a:gd name="connsiteY6" fmla="*/ 579492 h 627164"/>
                <a:gd name="connsiteX7" fmla="*/ 0 w 400338"/>
                <a:gd name="connsiteY7" fmla="*/ 200169 h 627164"/>
                <a:gd name="connsiteX8" fmla="*/ 200169 w 400338"/>
                <a:gd name="connsiteY8" fmla="*/ 0 h 627164"/>
                <a:gd name="connsiteX0" fmla="*/ 196994 w 400338"/>
                <a:gd name="connsiteY0" fmla="*/ 0 h 785914"/>
                <a:gd name="connsiteX1" fmla="*/ 200169 w 400338"/>
                <a:gd name="connsiteY1" fmla="*/ 158750 h 785914"/>
                <a:gd name="connsiteX2" fmla="*/ 400338 w 400338"/>
                <a:gd name="connsiteY2" fmla="*/ 358919 h 785914"/>
                <a:gd name="connsiteX3" fmla="*/ 400338 w 400338"/>
                <a:gd name="connsiteY3" fmla="*/ 738242 h 785914"/>
                <a:gd name="connsiteX4" fmla="*/ 352666 w 400338"/>
                <a:gd name="connsiteY4" fmla="*/ 785914 h 785914"/>
                <a:gd name="connsiteX5" fmla="*/ 47672 w 400338"/>
                <a:gd name="connsiteY5" fmla="*/ 785914 h 785914"/>
                <a:gd name="connsiteX6" fmla="*/ 0 w 400338"/>
                <a:gd name="connsiteY6" fmla="*/ 738242 h 785914"/>
                <a:gd name="connsiteX7" fmla="*/ 0 w 400338"/>
                <a:gd name="connsiteY7" fmla="*/ 358919 h 785914"/>
                <a:gd name="connsiteX8" fmla="*/ 196994 w 400338"/>
                <a:gd name="connsiteY8" fmla="*/ 0 h 785914"/>
                <a:gd name="connsiteX0" fmla="*/ 196994 w 400338"/>
                <a:gd name="connsiteY0" fmla="*/ 3175 h 789089"/>
                <a:gd name="connsiteX1" fmla="*/ 196994 w 400338"/>
                <a:gd name="connsiteY1" fmla="*/ 0 h 789089"/>
                <a:gd name="connsiteX2" fmla="*/ 400338 w 400338"/>
                <a:gd name="connsiteY2" fmla="*/ 362094 h 789089"/>
                <a:gd name="connsiteX3" fmla="*/ 400338 w 400338"/>
                <a:gd name="connsiteY3" fmla="*/ 741417 h 789089"/>
                <a:gd name="connsiteX4" fmla="*/ 352666 w 400338"/>
                <a:gd name="connsiteY4" fmla="*/ 789089 h 789089"/>
                <a:gd name="connsiteX5" fmla="*/ 47672 w 400338"/>
                <a:gd name="connsiteY5" fmla="*/ 789089 h 789089"/>
                <a:gd name="connsiteX6" fmla="*/ 0 w 400338"/>
                <a:gd name="connsiteY6" fmla="*/ 741417 h 789089"/>
                <a:gd name="connsiteX7" fmla="*/ 0 w 400338"/>
                <a:gd name="connsiteY7" fmla="*/ 362094 h 789089"/>
                <a:gd name="connsiteX8" fmla="*/ 196994 w 400338"/>
                <a:gd name="connsiteY8" fmla="*/ 3175 h 789089"/>
                <a:gd name="connsiteX0" fmla="*/ 196994 w 400338"/>
                <a:gd name="connsiteY0" fmla="*/ 3176 h 789089"/>
                <a:gd name="connsiteX1" fmla="*/ 196994 w 400338"/>
                <a:gd name="connsiteY1" fmla="*/ 0 h 789089"/>
                <a:gd name="connsiteX2" fmla="*/ 400338 w 400338"/>
                <a:gd name="connsiteY2" fmla="*/ 362094 h 789089"/>
                <a:gd name="connsiteX3" fmla="*/ 400338 w 400338"/>
                <a:gd name="connsiteY3" fmla="*/ 741417 h 789089"/>
                <a:gd name="connsiteX4" fmla="*/ 352666 w 400338"/>
                <a:gd name="connsiteY4" fmla="*/ 789089 h 789089"/>
                <a:gd name="connsiteX5" fmla="*/ 47672 w 400338"/>
                <a:gd name="connsiteY5" fmla="*/ 789089 h 789089"/>
                <a:gd name="connsiteX6" fmla="*/ 0 w 400338"/>
                <a:gd name="connsiteY6" fmla="*/ 741417 h 789089"/>
                <a:gd name="connsiteX7" fmla="*/ 0 w 400338"/>
                <a:gd name="connsiteY7" fmla="*/ 362094 h 789089"/>
                <a:gd name="connsiteX8" fmla="*/ 196994 w 400338"/>
                <a:gd name="connsiteY8" fmla="*/ 3176 h 789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338" h="789089">
                  <a:moveTo>
                    <a:pt x="196994" y="3176"/>
                  </a:moveTo>
                  <a:lnTo>
                    <a:pt x="196994" y="0"/>
                  </a:lnTo>
                  <a:cubicBezTo>
                    <a:pt x="307544" y="0"/>
                    <a:pt x="400338" y="251544"/>
                    <a:pt x="400338" y="362094"/>
                  </a:cubicBezTo>
                  <a:lnTo>
                    <a:pt x="400338" y="741417"/>
                  </a:lnTo>
                  <a:cubicBezTo>
                    <a:pt x="400338" y="767746"/>
                    <a:pt x="378995" y="789089"/>
                    <a:pt x="352666" y="789089"/>
                  </a:cubicBezTo>
                  <a:lnTo>
                    <a:pt x="47672" y="789089"/>
                  </a:lnTo>
                  <a:cubicBezTo>
                    <a:pt x="21343" y="789089"/>
                    <a:pt x="0" y="767746"/>
                    <a:pt x="0" y="741417"/>
                  </a:cubicBezTo>
                  <a:lnTo>
                    <a:pt x="0" y="362094"/>
                  </a:lnTo>
                  <a:cubicBezTo>
                    <a:pt x="0" y="251544"/>
                    <a:pt x="86444" y="3176"/>
                    <a:pt x="196994" y="3176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5" name="四角形: 上の 2 つの角を丸める 1004">
              <a:extLst>
                <a:ext uri="{FF2B5EF4-FFF2-40B4-BE49-F238E27FC236}">
                  <a16:creationId xmlns:a16="http://schemas.microsoft.com/office/drawing/2014/main" id="{A3346F8F-EF97-420E-BD1B-AF9386AC19D1}"/>
                </a:ext>
              </a:extLst>
            </p:cNvPr>
            <p:cNvSpPr/>
            <p:nvPr/>
          </p:nvSpPr>
          <p:spPr>
            <a:xfrm rot="16200000" flipH="1">
              <a:off x="2936970" y="4671012"/>
              <a:ext cx="45719" cy="670928"/>
            </a:xfrm>
            <a:prstGeom prst="round2SameRect">
              <a:avLst>
                <a:gd name="adj1" fmla="val 50000"/>
                <a:gd name="adj2" fmla="val 11908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6" name="フリーフォーム: 図形 1005">
              <a:extLst>
                <a:ext uri="{FF2B5EF4-FFF2-40B4-BE49-F238E27FC236}">
                  <a16:creationId xmlns:a16="http://schemas.microsoft.com/office/drawing/2014/main" id="{DF87BE08-8350-4397-B24D-F2BCD12CE70B}"/>
                </a:ext>
              </a:extLst>
            </p:cNvPr>
            <p:cNvSpPr/>
            <p:nvPr/>
          </p:nvSpPr>
          <p:spPr>
            <a:xfrm rot="16200000">
              <a:off x="908576" y="4557094"/>
              <a:ext cx="124526" cy="898753"/>
            </a:xfrm>
            <a:custGeom>
              <a:avLst/>
              <a:gdLst>
                <a:gd name="connsiteX0" fmla="*/ 124526 w 124526"/>
                <a:gd name="connsiteY0" fmla="*/ 803631 h 898753"/>
                <a:gd name="connsiteX1" fmla="*/ 78075 w 124526"/>
                <a:gd name="connsiteY1" fmla="*/ 803631 h 898753"/>
                <a:gd name="connsiteX2" fmla="*/ 78075 w 124526"/>
                <a:gd name="connsiteY2" fmla="*/ 898753 h 898753"/>
                <a:gd name="connsiteX3" fmla="*/ 46449 w 124526"/>
                <a:gd name="connsiteY3" fmla="*/ 898753 h 898753"/>
                <a:gd name="connsiteX4" fmla="*/ 46449 w 124526"/>
                <a:gd name="connsiteY4" fmla="*/ 803631 h 898753"/>
                <a:gd name="connsiteX5" fmla="*/ 0 w 124526"/>
                <a:gd name="connsiteY5" fmla="*/ 803631 h 898753"/>
                <a:gd name="connsiteX6" fmla="*/ 46449 w 124526"/>
                <a:gd name="connsiteY6" fmla="*/ 427927 h 898753"/>
                <a:gd name="connsiteX7" fmla="*/ 46449 w 124526"/>
                <a:gd name="connsiteY7" fmla="*/ 25630 h 898753"/>
                <a:gd name="connsiteX8" fmla="*/ 62262 w 124526"/>
                <a:gd name="connsiteY8" fmla="*/ 0 h 898753"/>
                <a:gd name="connsiteX9" fmla="*/ 78075 w 124526"/>
                <a:gd name="connsiteY9" fmla="*/ 25630 h 898753"/>
                <a:gd name="connsiteX10" fmla="*/ 78075 w 124526"/>
                <a:gd name="connsiteY10" fmla="*/ 427911 h 89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526" h="898753">
                  <a:moveTo>
                    <a:pt x="124526" y="803631"/>
                  </a:moveTo>
                  <a:lnTo>
                    <a:pt x="78075" y="803631"/>
                  </a:lnTo>
                  <a:lnTo>
                    <a:pt x="78075" y="898753"/>
                  </a:lnTo>
                  <a:lnTo>
                    <a:pt x="46449" y="898753"/>
                  </a:lnTo>
                  <a:lnTo>
                    <a:pt x="46449" y="803631"/>
                  </a:lnTo>
                  <a:lnTo>
                    <a:pt x="0" y="803631"/>
                  </a:lnTo>
                  <a:lnTo>
                    <a:pt x="46449" y="427927"/>
                  </a:lnTo>
                  <a:lnTo>
                    <a:pt x="46449" y="25630"/>
                  </a:lnTo>
                  <a:lnTo>
                    <a:pt x="62262" y="0"/>
                  </a:lnTo>
                  <a:lnTo>
                    <a:pt x="78075" y="25630"/>
                  </a:lnTo>
                  <a:lnTo>
                    <a:pt x="78075" y="4279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07" name="フリーフォーム: 図形 1006">
              <a:extLst>
                <a:ext uri="{FF2B5EF4-FFF2-40B4-BE49-F238E27FC236}">
                  <a16:creationId xmlns:a16="http://schemas.microsoft.com/office/drawing/2014/main" id="{3FD59F66-0BD8-4274-83DB-EF4F7D94560C}"/>
                </a:ext>
              </a:extLst>
            </p:cNvPr>
            <p:cNvSpPr/>
            <p:nvPr/>
          </p:nvSpPr>
          <p:spPr>
            <a:xfrm>
              <a:off x="1238879" y="4928647"/>
              <a:ext cx="1452162" cy="155658"/>
            </a:xfrm>
            <a:custGeom>
              <a:avLst/>
              <a:gdLst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274467 w 1452162"/>
                <a:gd name="connsiteY3" fmla="*/ 39586 h 155658"/>
                <a:gd name="connsiteX4" fmla="*/ 1312894 w 1452162"/>
                <a:gd name="connsiteY4" fmla="*/ 39586 h 155658"/>
                <a:gd name="connsiteX5" fmla="*/ 1452162 w 1452162"/>
                <a:gd name="connsiteY5" fmla="*/ 66363 h 155658"/>
                <a:gd name="connsiteX6" fmla="*/ 1452162 w 1452162"/>
                <a:gd name="connsiteY6" fmla="*/ 89295 h 155658"/>
                <a:gd name="connsiteX7" fmla="*/ 1312894 w 1452162"/>
                <a:gd name="connsiteY7" fmla="*/ 116072 h 155658"/>
                <a:gd name="connsiteX8" fmla="*/ 1274467 w 1452162"/>
                <a:gd name="connsiteY8" fmla="*/ 116072 h 155658"/>
                <a:gd name="connsiteX9" fmla="*/ 1244447 w 1452162"/>
                <a:gd name="connsiteY9" fmla="*/ 139697 h 155658"/>
                <a:gd name="connsiteX10" fmla="*/ 1126238 w 1452162"/>
                <a:gd name="connsiteY10" fmla="*/ 155658 h 155658"/>
                <a:gd name="connsiteX11" fmla="*/ 167174 w 1452162"/>
                <a:gd name="connsiteY11" fmla="*/ 155658 h 155658"/>
                <a:gd name="connsiteX12" fmla="*/ 0 w 1452162"/>
                <a:gd name="connsiteY12" fmla="*/ 101164 h 155658"/>
                <a:gd name="connsiteX13" fmla="*/ 0 w 1452162"/>
                <a:gd name="connsiteY13" fmla="*/ 54494 h 155658"/>
                <a:gd name="connsiteX14" fmla="*/ 167174 w 1452162"/>
                <a:gd name="connsiteY14" fmla="*/ 0 h 155658"/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274467 w 1452162"/>
                <a:gd name="connsiteY3" fmla="*/ 39586 h 155658"/>
                <a:gd name="connsiteX4" fmla="*/ 1312894 w 1452162"/>
                <a:gd name="connsiteY4" fmla="*/ 39586 h 155658"/>
                <a:gd name="connsiteX5" fmla="*/ 1452162 w 1452162"/>
                <a:gd name="connsiteY5" fmla="*/ 66363 h 155658"/>
                <a:gd name="connsiteX6" fmla="*/ 1452162 w 1452162"/>
                <a:gd name="connsiteY6" fmla="*/ 89295 h 155658"/>
                <a:gd name="connsiteX7" fmla="*/ 1312894 w 1452162"/>
                <a:gd name="connsiteY7" fmla="*/ 116072 h 155658"/>
                <a:gd name="connsiteX8" fmla="*/ 1244447 w 1452162"/>
                <a:gd name="connsiteY8" fmla="*/ 139697 h 155658"/>
                <a:gd name="connsiteX9" fmla="*/ 1126238 w 1452162"/>
                <a:gd name="connsiteY9" fmla="*/ 155658 h 155658"/>
                <a:gd name="connsiteX10" fmla="*/ 167174 w 1452162"/>
                <a:gd name="connsiteY10" fmla="*/ 155658 h 155658"/>
                <a:gd name="connsiteX11" fmla="*/ 0 w 1452162"/>
                <a:gd name="connsiteY11" fmla="*/ 101164 h 155658"/>
                <a:gd name="connsiteX12" fmla="*/ 0 w 1452162"/>
                <a:gd name="connsiteY12" fmla="*/ 54494 h 155658"/>
                <a:gd name="connsiteX13" fmla="*/ 167174 w 1452162"/>
                <a:gd name="connsiteY13" fmla="*/ 0 h 155658"/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312894 w 1452162"/>
                <a:gd name="connsiteY3" fmla="*/ 39586 h 155658"/>
                <a:gd name="connsiteX4" fmla="*/ 1452162 w 1452162"/>
                <a:gd name="connsiteY4" fmla="*/ 66363 h 155658"/>
                <a:gd name="connsiteX5" fmla="*/ 1452162 w 1452162"/>
                <a:gd name="connsiteY5" fmla="*/ 89295 h 155658"/>
                <a:gd name="connsiteX6" fmla="*/ 1312894 w 1452162"/>
                <a:gd name="connsiteY6" fmla="*/ 116072 h 155658"/>
                <a:gd name="connsiteX7" fmla="*/ 1244447 w 1452162"/>
                <a:gd name="connsiteY7" fmla="*/ 139697 h 155658"/>
                <a:gd name="connsiteX8" fmla="*/ 1126238 w 1452162"/>
                <a:gd name="connsiteY8" fmla="*/ 155658 h 155658"/>
                <a:gd name="connsiteX9" fmla="*/ 167174 w 1452162"/>
                <a:gd name="connsiteY9" fmla="*/ 155658 h 155658"/>
                <a:gd name="connsiteX10" fmla="*/ 0 w 1452162"/>
                <a:gd name="connsiteY10" fmla="*/ 101164 h 155658"/>
                <a:gd name="connsiteX11" fmla="*/ 0 w 1452162"/>
                <a:gd name="connsiteY11" fmla="*/ 54494 h 155658"/>
                <a:gd name="connsiteX12" fmla="*/ 167174 w 1452162"/>
                <a:gd name="connsiteY12" fmla="*/ 0 h 15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2162" h="155658">
                  <a:moveTo>
                    <a:pt x="167174" y="0"/>
                  </a:moveTo>
                  <a:lnTo>
                    <a:pt x="1126238" y="0"/>
                  </a:lnTo>
                  <a:cubicBezTo>
                    <a:pt x="1172401" y="0"/>
                    <a:pt x="1214195" y="6099"/>
                    <a:pt x="1244447" y="15961"/>
                  </a:cubicBezTo>
                  <a:lnTo>
                    <a:pt x="1312894" y="39586"/>
                  </a:lnTo>
                  <a:cubicBezTo>
                    <a:pt x="1389809" y="39586"/>
                    <a:pt x="1452162" y="51575"/>
                    <a:pt x="1452162" y="66363"/>
                  </a:cubicBezTo>
                  <a:lnTo>
                    <a:pt x="1452162" y="89295"/>
                  </a:lnTo>
                  <a:cubicBezTo>
                    <a:pt x="1452162" y="104084"/>
                    <a:pt x="1389809" y="116072"/>
                    <a:pt x="1312894" y="116072"/>
                  </a:cubicBezTo>
                  <a:lnTo>
                    <a:pt x="1244447" y="139697"/>
                  </a:lnTo>
                  <a:cubicBezTo>
                    <a:pt x="1214195" y="149559"/>
                    <a:pt x="1172401" y="155658"/>
                    <a:pt x="1126238" y="155658"/>
                  </a:cubicBezTo>
                  <a:lnTo>
                    <a:pt x="167174" y="155658"/>
                  </a:lnTo>
                  <a:cubicBezTo>
                    <a:pt x="74847" y="155658"/>
                    <a:pt x="0" y="131260"/>
                    <a:pt x="0" y="101164"/>
                  </a:cubicBezTo>
                  <a:lnTo>
                    <a:pt x="0" y="54494"/>
                  </a:lnTo>
                  <a:cubicBezTo>
                    <a:pt x="0" y="24398"/>
                    <a:pt x="74847" y="0"/>
                    <a:pt x="16717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8" name="正方形/長方形 1007">
              <a:extLst>
                <a:ext uri="{FF2B5EF4-FFF2-40B4-BE49-F238E27FC236}">
                  <a16:creationId xmlns:a16="http://schemas.microsoft.com/office/drawing/2014/main" id="{A9CAAE6E-B716-4976-9225-81727475E352}"/>
                </a:ext>
              </a:extLst>
            </p:cNvPr>
            <p:cNvSpPr/>
            <p:nvPr/>
          </p:nvSpPr>
          <p:spPr>
            <a:xfrm>
              <a:off x="1452170" y="4928647"/>
              <a:ext cx="898753" cy="155658"/>
            </a:xfrm>
            <a:prstGeom prst="rect">
              <a:avLst/>
            </a:prstGeom>
            <a:pattFill prst="dkVert">
              <a:fgClr>
                <a:srgbClr val="FF0000"/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9" name="グループ化 1008">
            <a:extLst>
              <a:ext uri="{FF2B5EF4-FFF2-40B4-BE49-F238E27FC236}">
                <a16:creationId xmlns:a16="http://schemas.microsoft.com/office/drawing/2014/main" id="{AEEE6FE4-BC71-47B3-AE7A-7956C614E544}"/>
              </a:ext>
            </a:extLst>
          </p:cNvPr>
          <p:cNvGrpSpPr/>
          <p:nvPr/>
        </p:nvGrpSpPr>
        <p:grpSpPr>
          <a:xfrm>
            <a:off x="738276" y="5304521"/>
            <a:ext cx="2584044" cy="372946"/>
            <a:chOff x="521462" y="5367025"/>
            <a:chExt cx="2773832" cy="400338"/>
          </a:xfrm>
        </p:grpSpPr>
        <p:sp>
          <p:nvSpPr>
            <p:cNvPr id="1010" name="四角形: 上の 2 つの角を丸める 5">
              <a:extLst>
                <a:ext uri="{FF2B5EF4-FFF2-40B4-BE49-F238E27FC236}">
                  <a16:creationId xmlns:a16="http://schemas.microsoft.com/office/drawing/2014/main" id="{A414ADFB-8513-41DA-993C-E07149BA3BA1}"/>
                </a:ext>
              </a:extLst>
            </p:cNvPr>
            <p:cNvSpPr/>
            <p:nvPr/>
          </p:nvSpPr>
          <p:spPr>
            <a:xfrm rot="16200000">
              <a:off x="2654968" y="5172649"/>
              <a:ext cx="400338" cy="789089"/>
            </a:xfrm>
            <a:custGeom>
              <a:avLst/>
              <a:gdLst>
                <a:gd name="connsiteX0" fmla="*/ 200169 w 400338"/>
                <a:gd name="connsiteY0" fmla="*/ 0 h 627164"/>
                <a:gd name="connsiteX1" fmla="*/ 200169 w 400338"/>
                <a:gd name="connsiteY1" fmla="*/ 0 h 627164"/>
                <a:gd name="connsiteX2" fmla="*/ 400338 w 400338"/>
                <a:gd name="connsiteY2" fmla="*/ 200169 h 627164"/>
                <a:gd name="connsiteX3" fmla="*/ 400338 w 400338"/>
                <a:gd name="connsiteY3" fmla="*/ 579492 h 627164"/>
                <a:gd name="connsiteX4" fmla="*/ 352666 w 400338"/>
                <a:gd name="connsiteY4" fmla="*/ 627164 h 627164"/>
                <a:gd name="connsiteX5" fmla="*/ 47672 w 400338"/>
                <a:gd name="connsiteY5" fmla="*/ 627164 h 627164"/>
                <a:gd name="connsiteX6" fmla="*/ 0 w 400338"/>
                <a:gd name="connsiteY6" fmla="*/ 579492 h 627164"/>
                <a:gd name="connsiteX7" fmla="*/ 0 w 400338"/>
                <a:gd name="connsiteY7" fmla="*/ 200169 h 627164"/>
                <a:gd name="connsiteX8" fmla="*/ 200169 w 400338"/>
                <a:gd name="connsiteY8" fmla="*/ 0 h 627164"/>
                <a:gd name="connsiteX0" fmla="*/ 196994 w 400338"/>
                <a:gd name="connsiteY0" fmla="*/ 0 h 785914"/>
                <a:gd name="connsiteX1" fmla="*/ 200169 w 400338"/>
                <a:gd name="connsiteY1" fmla="*/ 158750 h 785914"/>
                <a:gd name="connsiteX2" fmla="*/ 400338 w 400338"/>
                <a:gd name="connsiteY2" fmla="*/ 358919 h 785914"/>
                <a:gd name="connsiteX3" fmla="*/ 400338 w 400338"/>
                <a:gd name="connsiteY3" fmla="*/ 738242 h 785914"/>
                <a:gd name="connsiteX4" fmla="*/ 352666 w 400338"/>
                <a:gd name="connsiteY4" fmla="*/ 785914 h 785914"/>
                <a:gd name="connsiteX5" fmla="*/ 47672 w 400338"/>
                <a:gd name="connsiteY5" fmla="*/ 785914 h 785914"/>
                <a:gd name="connsiteX6" fmla="*/ 0 w 400338"/>
                <a:gd name="connsiteY6" fmla="*/ 738242 h 785914"/>
                <a:gd name="connsiteX7" fmla="*/ 0 w 400338"/>
                <a:gd name="connsiteY7" fmla="*/ 358919 h 785914"/>
                <a:gd name="connsiteX8" fmla="*/ 196994 w 400338"/>
                <a:gd name="connsiteY8" fmla="*/ 0 h 785914"/>
                <a:gd name="connsiteX0" fmla="*/ 196994 w 400338"/>
                <a:gd name="connsiteY0" fmla="*/ 3175 h 789089"/>
                <a:gd name="connsiteX1" fmla="*/ 196994 w 400338"/>
                <a:gd name="connsiteY1" fmla="*/ 0 h 789089"/>
                <a:gd name="connsiteX2" fmla="*/ 400338 w 400338"/>
                <a:gd name="connsiteY2" fmla="*/ 362094 h 789089"/>
                <a:gd name="connsiteX3" fmla="*/ 400338 w 400338"/>
                <a:gd name="connsiteY3" fmla="*/ 741417 h 789089"/>
                <a:gd name="connsiteX4" fmla="*/ 352666 w 400338"/>
                <a:gd name="connsiteY4" fmla="*/ 789089 h 789089"/>
                <a:gd name="connsiteX5" fmla="*/ 47672 w 400338"/>
                <a:gd name="connsiteY5" fmla="*/ 789089 h 789089"/>
                <a:gd name="connsiteX6" fmla="*/ 0 w 400338"/>
                <a:gd name="connsiteY6" fmla="*/ 741417 h 789089"/>
                <a:gd name="connsiteX7" fmla="*/ 0 w 400338"/>
                <a:gd name="connsiteY7" fmla="*/ 362094 h 789089"/>
                <a:gd name="connsiteX8" fmla="*/ 196994 w 400338"/>
                <a:gd name="connsiteY8" fmla="*/ 3175 h 789089"/>
                <a:gd name="connsiteX0" fmla="*/ 196994 w 400338"/>
                <a:gd name="connsiteY0" fmla="*/ 3176 h 789089"/>
                <a:gd name="connsiteX1" fmla="*/ 196994 w 400338"/>
                <a:gd name="connsiteY1" fmla="*/ 0 h 789089"/>
                <a:gd name="connsiteX2" fmla="*/ 400338 w 400338"/>
                <a:gd name="connsiteY2" fmla="*/ 362094 h 789089"/>
                <a:gd name="connsiteX3" fmla="*/ 400338 w 400338"/>
                <a:gd name="connsiteY3" fmla="*/ 741417 h 789089"/>
                <a:gd name="connsiteX4" fmla="*/ 352666 w 400338"/>
                <a:gd name="connsiteY4" fmla="*/ 789089 h 789089"/>
                <a:gd name="connsiteX5" fmla="*/ 47672 w 400338"/>
                <a:gd name="connsiteY5" fmla="*/ 789089 h 789089"/>
                <a:gd name="connsiteX6" fmla="*/ 0 w 400338"/>
                <a:gd name="connsiteY6" fmla="*/ 741417 h 789089"/>
                <a:gd name="connsiteX7" fmla="*/ 0 w 400338"/>
                <a:gd name="connsiteY7" fmla="*/ 362094 h 789089"/>
                <a:gd name="connsiteX8" fmla="*/ 196994 w 400338"/>
                <a:gd name="connsiteY8" fmla="*/ 3176 h 789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338" h="789089">
                  <a:moveTo>
                    <a:pt x="196994" y="3176"/>
                  </a:moveTo>
                  <a:lnTo>
                    <a:pt x="196994" y="0"/>
                  </a:lnTo>
                  <a:cubicBezTo>
                    <a:pt x="307544" y="0"/>
                    <a:pt x="400338" y="251544"/>
                    <a:pt x="400338" y="362094"/>
                  </a:cubicBezTo>
                  <a:lnTo>
                    <a:pt x="400338" y="741417"/>
                  </a:lnTo>
                  <a:cubicBezTo>
                    <a:pt x="400338" y="767746"/>
                    <a:pt x="378995" y="789089"/>
                    <a:pt x="352666" y="789089"/>
                  </a:cubicBezTo>
                  <a:lnTo>
                    <a:pt x="47672" y="789089"/>
                  </a:lnTo>
                  <a:cubicBezTo>
                    <a:pt x="21343" y="789089"/>
                    <a:pt x="0" y="767746"/>
                    <a:pt x="0" y="741417"/>
                  </a:cubicBezTo>
                  <a:lnTo>
                    <a:pt x="0" y="362094"/>
                  </a:lnTo>
                  <a:cubicBezTo>
                    <a:pt x="0" y="251544"/>
                    <a:pt x="86444" y="3176"/>
                    <a:pt x="196994" y="3176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1" name="四角形: 上の 2 つの角を丸める 1010">
              <a:extLst>
                <a:ext uri="{FF2B5EF4-FFF2-40B4-BE49-F238E27FC236}">
                  <a16:creationId xmlns:a16="http://schemas.microsoft.com/office/drawing/2014/main" id="{290EFCA7-1B94-4E8E-98E2-1C869E5291C7}"/>
                </a:ext>
              </a:extLst>
            </p:cNvPr>
            <p:cNvSpPr/>
            <p:nvPr/>
          </p:nvSpPr>
          <p:spPr>
            <a:xfrm rot="16200000" flipH="1">
              <a:off x="2936970" y="5231729"/>
              <a:ext cx="45719" cy="670928"/>
            </a:xfrm>
            <a:prstGeom prst="round2SameRect">
              <a:avLst>
                <a:gd name="adj1" fmla="val 50000"/>
                <a:gd name="adj2" fmla="val 11908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フリーフォーム: 図形 1011">
              <a:extLst>
                <a:ext uri="{FF2B5EF4-FFF2-40B4-BE49-F238E27FC236}">
                  <a16:creationId xmlns:a16="http://schemas.microsoft.com/office/drawing/2014/main" id="{72727533-C9DA-4937-A74B-57A10E3E2038}"/>
                </a:ext>
              </a:extLst>
            </p:cNvPr>
            <p:cNvSpPr/>
            <p:nvPr/>
          </p:nvSpPr>
          <p:spPr>
            <a:xfrm rot="16200000">
              <a:off x="908576" y="5117811"/>
              <a:ext cx="124526" cy="898753"/>
            </a:xfrm>
            <a:custGeom>
              <a:avLst/>
              <a:gdLst>
                <a:gd name="connsiteX0" fmla="*/ 124526 w 124526"/>
                <a:gd name="connsiteY0" fmla="*/ 803631 h 898753"/>
                <a:gd name="connsiteX1" fmla="*/ 78075 w 124526"/>
                <a:gd name="connsiteY1" fmla="*/ 803631 h 898753"/>
                <a:gd name="connsiteX2" fmla="*/ 78075 w 124526"/>
                <a:gd name="connsiteY2" fmla="*/ 898753 h 898753"/>
                <a:gd name="connsiteX3" fmla="*/ 46449 w 124526"/>
                <a:gd name="connsiteY3" fmla="*/ 898753 h 898753"/>
                <a:gd name="connsiteX4" fmla="*/ 46449 w 124526"/>
                <a:gd name="connsiteY4" fmla="*/ 803631 h 898753"/>
                <a:gd name="connsiteX5" fmla="*/ 0 w 124526"/>
                <a:gd name="connsiteY5" fmla="*/ 803631 h 898753"/>
                <a:gd name="connsiteX6" fmla="*/ 46449 w 124526"/>
                <a:gd name="connsiteY6" fmla="*/ 427927 h 898753"/>
                <a:gd name="connsiteX7" fmla="*/ 46449 w 124526"/>
                <a:gd name="connsiteY7" fmla="*/ 25630 h 898753"/>
                <a:gd name="connsiteX8" fmla="*/ 62262 w 124526"/>
                <a:gd name="connsiteY8" fmla="*/ 0 h 898753"/>
                <a:gd name="connsiteX9" fmla="*/ 78075 w 124526"/>
                <a:gd name="connsiteY9" fmla="*/ 25630 h 898753"/>
                <a:gd name="connsiteX10" fmla="*/ 78075 w 124526"/>
                <a:gd name="connsiteY10" fmla="*/ 427911 h 89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526" h="898753">
                  <a:moveTo>
                    <a:pt x="124526" y="803631"/>
                  </a:moveTo>
                  <a:lnTo>
                    <a:pt x="78075" y="803631"/>
                  </a:lnTo>
                  <a:lnTo>
                    <a:pt x="78075" y="898753"/>
                  </a:lnTo>
                  <a:lnTo>
                    <a:pt x="46449" y="898753"/>
                  </a:lnTo>
                  <a:lnTo>
                    <a:pt x="46449" y="803631"/>
                  </a:lnTo>
                  <a:lnTo>
                    <a:pt x="0" y="803631"/>
                  </a:lnTo>
                  <a:lnTo>
                    <a:pt x="46449" y="427927"/>
                  </a:lnTo>
                  <a:lnTo>
                    <a:pt x="46449" y="25630"/>
                  </a:lnTo>
                  <a:lnTo>
                    <a:pt x="62262" y="0"/>
                  </a:lnTo>
                  <a:lnTo>
                    <a:pt x="78075" y="25630"/>
                  </a:lnTo>
                  <a:lnTo>
                    <a:pt x="78075" y="4279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フリーフォーム: 図形 1012">
              <a:extLst>
                <a:ext uri="{FF2B5EF4-FFF2-40B4-BE49-F238E27FC236}">
                  <a16:creationId xmlns:a16="http://schemas.microsoft.com/office/drawing/2014/main" id="{07568CFB-C764-4630-9183-CA424A26824A}"/>
                </a:ext>
              </a:extLst>
            </p:cNvPr>
            <p:cNvSpPr/>
            <p:nvPr/>
          </p:nvSpPr>
          <p:spPr>
            <a:xfrm>
              <a:off x="1238879" y="5489364"/>
              <a:ext cx="1452162" cy="155658"/>
            </a:xfrm>
            <a:custGeom>
              <a:avLst/>
              <a:gdLst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274467 w 1452162"/>
                <a:gd name="connsiteY3" fmla="*/ 39586 h 155658"/>
                <a:gd name="connsiteX4" fmla="*/ 1312894 w 1452162"/>
                <a:gd name="connsiteY4" fmla="*/ 39586 h 155658"/>
                <a:gd name="connsiteX5" fmla="*/ 1452162 w 1452162"/>
                <a:gd name="connsiteY5" fmla="*/ 66363 h 155658"/>
                <a:gd name="connsiteX6" fmla="*/ 1452162 w 1452162"/>
                <a:gd name="connsiteY6" fmla="*/ 89295 h 155658"/>
                <a:gd name="connsiteX7" fmla="*/ 1312894 w 1452162"/>
                <a:gd name="connsiteY7" fmla="*/ 116072 h 155658"/>
                <a:gd name="connsiteX8" fmla="*/ 1274467 w 1452162"/>
                <a:gd name="connsiteY8" fmla="*/ 116072 h 155658"/>
                <a:gd name="connsiteX9" fmla="*/ 1244447 w 1452162"/>
                <a:gd name="connsiteY9" fmla="*/ 139697 h 155658"/>
                <a:gd name="connsiteX10" fmla="*/ 1126238 w 1452162"/>
                <a:gd name="connsiteY10" fmla="*/ 155658 h 155658"/>
                <a:gd name="connsiteX11" fmla="*/ 167174 w 1452162"/>
                <a:gd name="connsiteY11" fmla="*/ 155658 h 155658"/>
                <a:gd name="connsiteX12" fmla="*/ 0 w 1452162"/>
                <a:gd name="connsiteY12" fmla="*/ 101164 h 155658"/>
                <a:gd name="connsiteX13" fmla="*/ 0 w 1452162"/>
                <a:gd name="connsiteY13" fmla="*/ 54494 h 155658"/>
                <a:gd name="connsiteX14" fmla="*/ 167174 w 1452162"/>
                <a:gd name="connsiteY14" fmla="*/ 0 h 155658"/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274467 w 1452162"/>
                <a:gd name="connsiteY3" fmla="*/ 39586 h 155658"/>
                <a:gd name="connsiteX4" fmla="*/ 1312894 w 1452162"/>
                <a:gd name="connsiteY4" fmla="*/ 39586 h 155658"/>
                <a:gd name="connsiteX5" fmla="*/ 1452162 w 1452162"/>
                <a:gd name="connsiteY5" fmla="*/ 66363 h 155658"/>
                <a:gd name="connsiteX6" fmla="*/ 1452162 w 1452162"/>
                <a:gd name="connsiteY6" fmla="*/ 89295 h 155658"/>
                <a:gd name="connsiteX7" fmla="*/ 1312894 w 1452162"/>
                <a:gd name="connsiteY7" fmla="*/ 116072 h 155658"/>
                <a:gd name="connsiteX8" fmla="*/ 1244447 w 1452162"/>
                <a:gd name="connsiteY8" fmla="*/ 139697 h 155658"/>
                <a:gd name="connsiteX9" fmla="*/ 1126238 w 1452162"/>
                <a:gd name="connsiteY9" fmla="*/ 155658 h 155658"/>
                <a:gd name="connsiteX10" fmla="*/ 167174 w 1452162"/>
                <a:gd name="connsiteY10" fmla="*/ 155658 h 155658"/>
                <a:gd name="connsiteX11" fmla="*/ 0 w 1452162"/>
                <a:gd name="connsiteY11" fmla="*/ 101164 h 155658"/>
                <a:gd name="connsiteX12" fmla="*/ 0 w 1452162"/>
                <a:gd name="connsiteY12" fmla="*/ 54494 h 155658"/>
                <a:gd name="connsiteX13" fmla="*/ 167174 w 1452162"/>
                <a:gd name="connsiteY13" fmla="*/ 0 h 155658"/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312894 w 1452162"/>
                <a:gd name="connsiteY3" fmla="*/ 39586 h 155658"/>
                <a:gd name="connsiteX4" fmla="*/ 1452162 w 1452162"/>
                <a:gd name="connsiteY4" fmla="*/ 66363 h 155658"/>
                <a:gd name="connsiteX5" fmla="*/ 1452162 w 1452162"/>
                <a:gd name="connsiteY5" fmla="*/ 89295 h 155658"/>
                <a:gd name="connsiteX6" fmla="*/ 1312894 w 1452162"/>
                <a:gd name="connsiteY6" fmla="*/ 116072 h 155658"/>
                <a:gd name="connsiteX7" fmla="*/ 1244447 w 1452162"/>
                <a:gd name="connsiteY7" fmla="*/ 139697 h 155658"/>
                <a:gd name="connsiteX8" fmla="*/ 1126238 w 1452162"/>
                <a:gd name="connsiteY8" fmla="*/ 155658 h 155658"/>
                <a:gd name="connsiteX9" fmla="*/ 167174 w 1452162"/>
                <a:gd name="connsiteY9" fmla="*/ 155658 h 155658"/>
                <a:gd name="connsiteX10" fmla="*/ 0 w 1452162"/>
                <a:gd name="connsiteY10" fmla="*/ 101164 h 155658"/>
                <a:gd name="connsiteX11" fmla="*/ 0 w 1452162"/>
                <a:gd name="connsiteY11" fmla="*/ 54494 h 155658"/>
                <a:gd name="connsiteX12" fmla="*/ 167174 w 1452162"/>
                <a:gd name="connsiteY12" fmla="*/ 0 h 15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2162" h="155658">
                  <a:moveTo>
                    <a:pt x="167174" y="0"/>
                  </a:moveTo>
                  <a:lnTo>
                    <a:pt x="1126238" y="0"/>
                  </a:lnTo>
                  <a:cubicBezTo>
                    <a:pt x="1172401" y="0"/>
                    <a:pt x="1214195" y="6099"/>
                    <a:pt x="1244447" y="15961"/>
                  </a:cubicBezTo>
                  <a:lnTo>
                    <a:pt x="1312894" y="39586"/>
                  </a:lnTo>
                  <a:cubicBezTo>
                    <a:pt x="1389809" y="39586"/>
                    <a:pt x="1452162" y="51575"/>
                    <a:pt x="1452162" y="66363"/>
                  </a:cubicBezTo>
                  <a:lnTo>
                    <a:pt x="1452162" y="89295"/>
                  </a:lnTo>
                  <a:cubicBezTo>
                    <a:pt x="1452162" y="104084"/>
                    <a:pt x="1389809" y="116072"/>
                    <a:pt x="1312894" y="116072"/>
                  </a:cubicBezTo>
                  <a:lnTo>
                    <a:pt x="1244447" y="139697"/>
                  </a:lnTo>
                  <a:cubicBezTo>
                    <a:pt x="1214195" y="149559"/>
                    <a:pt x="1172401" y="155658"/>
                    <a:pt x="1126238" y="155658"/>
                  </a:cubicBezTo>
                  <a:lnTo>
                    <a:pt x="167174" y="155658"/>
                  </a:lnTo>
                  <a:cubicBezTo>
                    <a:pt x="74847" y="155658"/>
                    <a:pt x="0" y="131260"/>
                    <a:pt x="0" y="101164"/>
                  </a:cubicBezTo>
                  <a:lnTo>
                    <a:pt x="0" y="54494"/>
                  </a:lnTo>
                  <a:cubicBezTo>
                    <a:pt x="0" y="24398"/>
                    <a:pt x="74847" y="0"/>
                    <a:pt x="16717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4" name="正方形/長方形 1013">
              <a:extLst>
                <a:ext uri="{FF2B5EF4-FFF2-40B4-BE49-F238E27FC236}">
                  <a16:creationId xmlns:a16="http://schemas.microsoft.com/office/drawing/2014/main" id="{FA3FE640-3F20-480F-A41E-8C7BA49FAF48}"/>
                </a:ext>
              </a:extLst>
            </p:cNvPr>
            <p:cNvSpPr/>
            <p:nvPr/>
          </p:nvSpPr>
          <p:spPr>
            <a:xfrm>
              <a:off x="1452170" y="5489364"/>
              <a:ext cx="898753" cy="155658"/>
            </a:xfrm>
            <a:prstGeom prst="rect">
              <a:avLst/>
            </a:prstGeom>
            <a:pattFill prst="dkVert">
              <a:fgClr>
                <a:srgbClr val="0070C0"/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5" name="グループ化 1014">
            <a:extLst>
              <a:ext uri="{FF2B5EF4-FFF2-40B4-BE49-F238E27FC236}">
                <a16:creationId xmlns:a16="http://schemas.microsoft.com/office/drawing/2014/main" id="{F442B20F-7FAA-456A-942E-21E4812AF470}"/>
              </a:ext>
            </a:extLst>
          </p:cNvPr>
          <p:cNvGrpSpPr/>
          <p:nvPr/>
        </p:nvGrpSpPr>
        <p:grpSpPr>
          <a:xfrm>
            <a:off x="738276" y="5847985"/>
            <a:ext cx="2584044" cy="372946"/>
            <a:chOff x="521462" y="5910489"/>
            <a:chExt cx="2773832" cy="400338"/>
          </a:xfrm>
        </p:grpSpPr>
        <p:sp>
          <p:nvSpPr>
            <p:cNvPr id="1016" name="四角形: 上の 2 つの角を丸める 5">
              <a:extLst>
                <a:ext uri="{FF2B5EF4-FFF2-40B4-BE49-F238E27FC236}">
                  <a16:creationId xmlns:a16="http://schemas.microsoft.com/office/drawing/2014/main" id="{675D6A46-C927-44F2-94B4-6D757051972A}"/>
                </a:ext>
              </a:extLst>
            </p:cNvPr>
            <p:cNvSpPr/>
            <p:nvPr/>
          </p:nvSpPr>
          <p:spPr>
            <a:xfrm rot="16200000">
              <a:off x="2654968" y="5716113"/>
              <a:ext cx="400338" cy="789089"/>
            </a:xfrm>
            <a:custGeom>
              <a:avLst/>
              <a:gdLst>
                <a:gd name="connsiteX0" fmla="*/ 200169 w 400338"/>
                <a:gd name="connsiteY0" fmla="*/ 0 h 627164"/>
                <a:gd name="connsiteX1" fmla="*/ 200169 w 400338"/>
                <a:gd name="connsiteY1" fmla="*/ 0 h 627164"/>
                <a:gd name="connsiteX2" fmla="*/ 400338 w 400338"/>
                <a:gd name="connsiteY2" fmla="*/ 200169 h 627164"/>
                <a:gd name="connsiteX3" fmla="*/ 400338 w 400338"/>
                <a:gd name="connsiteY3" fmla="*/ 579492 h 627164"/>
                <a:gd name="connsiteX4" fmla="*/ 352666 w 400338"/>
                <a:gd name="connsiteY4" fmla="*/ 627164 h 627164"/>
                <a:gd name="connsiteX5" fmla="*/ 47672 w 400338"/>
                <a:gd name="connsiteY5" fmla="*/ 627164 h 627164"/>
                <a:gd name="connsiteX6" fmla="*/ 0 w 400338"/>
                <a:gd name="connsiteY6" fmla="*/ 579492 h 627164"/>
                <a:gd name="connsiteX7" fmla="*/ 0 w 400338"/>
                <a:gd name="connsiteY7" fmla="*/ 200169 h 627164"/>
                <a:gd name="connsiteX8" fmla="*/ 200169 w 400338"/>
                <a:gd name="connsiteY8" fmla="*/ 0 h 627164"/>
                <a:gd name="connsiteX0" fmla="*/ 196994 w 400338"/>
                <a:gd name="connsiteY0" fmla="*/ 0 h 785914"/>
                <a:gd name="connsiteX1" fmla="*/ 200169 w 400338"/>
                <a:gd name="connsiteY1" fmla="*/ 158750 h 785914"/>
                <a:gd name="connsiteX2" fmla="*/ 400338 w 400338"/>
                <a:gd name="connsiteY2" fmla="*/ 358919 h 785914"/>
                <a:gd name="connsiteX3" fmla="*/ 400338 w 400338"/>
                <a:gd name="connsiteY3" fmla="*/ 738242 h 785914"/>
                <a:gd name="connsiteX4" fmla="*/ 352666 w 400338"/>
                <a:gd name="connsiteY4" fmla="*/ 785914 h 785914"/>
                <a:gd name="connsiteX5" fmla="*/ 47672 w 400338"/>
                <a:gd name="connsiteY5" fmla="*/ 785914 h 785914"/>
                <a:gd name="connsiteX6" fmla="*/ 0 w 400338"/>
                <a:gd name="connsiteY6" fmla="*/ 738242 h 785914"/>
                <a:gd name="connsiteX7" fmla="*/ 0 w 400338"/>
                <a:gd name="connsiteY7" fmla="*/ 358919 h 785914"/>
                <a:gd name="connsiteX8" fmla="*/ 196994 w 400338"/>
                <a:gd name="connsiteY8" fmla="*/ 0 h 785914"/>
                <a:gd name="connsiteX0" fmla="*/ 196994 w 400338"/>
                <a:gd name="connsiteY0" fmla="*/ 3175 h 789089"/>
                <a:gd name="connsiteX1" fmla="*/ 196994 w 400338"/>
                <a:gd name="connsiteY1" fmla="*/ 0 h 789089"/>
                <a:gd name="connsiteX2" fmla="*/ 400338 w 400338"/>
                <a:gd name="connsiteY2" fmla="*/ 362094 h 789089"/>
                <a:gd name="connsiteX3" fmla="*/ 400338 w 400338"/>
                <a:gd name="connsiteY3" fmla="*/ 741417 h 789089"/>
                <a:gd name="connsiteX4" fmla="*/ 352666 w 400338"/>
                <a:gd name="connsiteY4" fmla="*/ 789089 h 789089"/>
                <a:gd name="connsiteX5" fmla="*/ 47672 w 400338"/>
                <a:gd name="connsiteY5" fmla="*/ 789089 h 789089"/>
                <a:gd name="connsiteX6" fmla="*/ 0 w 400338"/>
                <a:gd name="connsiteY6" fmla="*/ 741417 h 789089"/>
                <a:gd name="connsiteX7" fmla="*/ 0 w 400338"/>
                <a:gd name="connsiteY7" fmla="*/ 362094 h 789089"/>
                <a:gd name="connsiteX8" fmla="*/ 196994 w 400338"/>
                <a:gd name="connsiteY8" fmla="*/ 3175 h 789089"/>
                <a:gd name="connsiteX0" fmla="*/ 196994 w 400338"/>
                <a:gd name="connsiteY0" fmla="*/ 3176 h 789089"/>
                <a:gd name="connsiteX1" fmla="*/ 196994 w 400338"/>
                <a:gd name="connsiteY1" fmla="*/ 0 h 789089"/>
                <a:gd name="connsiteX2" fmla="*/ 400338 w 400338"/>
                <a:gd name="connsiteY2" fmla="*/ 362094 h 789089"/>
                <a:gd name="connsiteX3" fmla="*/ 400338 w 400338"/>
                <a:gd name="connsiteY3" fmla="*/ 741417 h 789089"/>
                <a:gd name="connsiteX4" fmla="*/ 352666 w 400338"/>
                <a:gd name="connsiteY4" fmla="*/ 789089 h 789089"/>
                <a:gd name="connsiteX5" fmla="*/ 47672 w 400338"/>
                <a:gd name="connsiteY5" fmla="*/ 789089 h 789089"/>
                <a:gd name="connsiteX6" fmla="*/ 0 w 400338"/>
                <a:gd name="connsiteY6" fmla="*/ 741417 h 789089"/>
                <a:gd name="connsiteX7" fmla="*/ 0 w 400338"/>
                <a:gd name="connsiteY7" fmla="*/ 362094 h 789089"/>
                <a:gd name="connsiteX8" fmla="*/ 196994 w 400338"/>
                <a:gd name="connsiteY8" fmla="*/ 3176 h 789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338" h="789089">
                  <a:moveTo>
                    <a:pt x="196994" y="3176"/>
                  </a:moveTo>
                  <a:lnTo>
                    <a:pt x="196994" y="0"/>
                  </a:lnTo>
                  <a:cubicBezTo>
                    <a:pt x="307544" y="0"/>
                    <a:pt x="400338" y="251544"/>
                    <a:pt x="400338" y="362094"/>
                  </a:cubicBezTo>
                  <a:lnTo>
                    <a:pt x="400338" y="741417"/>
                  </a:lnTo>
                  <a:cubicBezTo>
                    <a:pt x="400338" y="767746"/>
                    <a:pt x="378995" y="789089"/>
                    <a:pt x="352666" y="789089"/>
                  </a:cubicBezTo>
                  <a:lnTo>
                    <a:pt x="47672" y="789089"/>
                  </a:lnTo>
                  <a:cubicBezTo>
                    <a:pt x="21343" y="789089"/>
                    <a:pt x="0" y="767746"/>
                    <a:pt x="0" y="741417"/>
                  </a:cubicBezTo>
                  <a:lnTo>
                    <a:pt x="0" y="362094"/>
                  </a:lnTo>
                  <a:cubicBezTo>
                    <a:pt x="0" y="251544"/>
                    <a:pt x="86444" y="3176"/>
                    <a:pt x="196994" y="317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7" name="四角形: 上の 2 つの角を丸める 1016">
              <a:extLst>
                <a:ext uri="{FF2B5EF4-FFF2-40B4-BE49-F238E27FC236}">
                  <a16:creationId xmlns:a16="http://schemas.microsoft.com/office/drawing/2014/main" id="{D407ABC3-1A84-4BC9-A6A5-F2B4C7180683}"/>
                </a:ext>
              </a:extLst>
            </p:cNvPr>
            <p:cNvSpPr/>
            <p:nvPr/>
          </p:nvSpPr>
          <p:spPr>
            <a:xfrm rot="16200000" flipH="1">
              <a:off x="2936970" y="5775193"/>
              <a:ext cx="45719" cy="670928"/>
            </a:xfrm>
            <a:prstGeom prst="round2SameRect">
              <a:avLst>
                <a:gd name="adj1" fmla="val 50000"/>
                <a:gd name="adj2" fmla="val 11908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8" name="フリーフォーム: 図形 1017">
              <a:extLst>
                <a:ext uri="{FF2B5EF4-FFF2-40B4-BE49-F238E27FC236}">
                  <a16:creationId xmlns:a16="http://schemas.microsoft.com/office/drawing/2014/main" id="{6C2382B8-17D0-43CD-9921-0739592BE71F}"/>
                </a:ext>
              </a:extLst>
            </p:cNvPr>
            <p:cNvSpPr/>
            <p:nvPr/>
          </p:nvSpPr>
          <p:spPr>
            <a:xfrm rot="16200000">
              <a:off x="908576" y="5661275"/>
              <a:ext cx="124526" cy="898753"/>
            </a:xfrm>
            <a:custGeom>
              <a:avLst/>
              <a:gdLst>
                <a:gd name="connsiteX0" fmla="*/ 124526 w 124526"/>
                <a:gd name="connsiteY0" fmla="*/ 803631 h 898753"/>
                <a:gd name="connsiteX1" fmla="*/ 78075 w 124526"/>
                <a:gd name="connsiteY1" fmla="*/ 803631 h 898753"/>
                <a:gd name="connsiteX2" fmla="*/ 78075 w 124526"/>
                <a:gd name="connsiteY2" fmla="*/ 898753 h 898753"/>
                <a:gd name="connsiteX3" fmla="*/ 46449 w 124526"/>
                <a:gd name="connsiteY3" fmla="*/ 898753 h 898753"/>
                <a:gd name="connsiteX4" fmla="*/ 46449 w 124526"/>
                <a:gd name="connsiteY4" fmla="*/ 803631 h 898753"/>
                <a:gd name="connsiteX5" fmla="*/ 0 w 124526"/>
                <a:gd name="connsiteY5" fmla="*/ 803631 h 898753"/>
                <a:gd name="connsiteX6" fmla="*/ 46449 w 124526"/>
                <a:gd name="connsiteY6" fmla="*/ 427927 h 898753"/>
                <a:gd name="connsiteX7" fmla="*/ 46449 w 124526"/>
                <a:gd name="connsiteY7" fmla="*/ 25630 h 898753"/>
                <a:gd name="connsiteX8" fmla="*/ 62262 w 124526"/>
                <a:gd name="connsiteY8" fmla="*/ 0 h 898753"/>
                <a:gd name="connsiteX9" fmla="*/ 78075 w 124526"/>
                <a:gd name="connsiteY9" fmla="*/ 25630 h 898753"/>
                <a:gd name="connsiteX10" fmla="*/ 78075 w 124526"/>
                <a:gd name="connsiteY10" fmla="*/ 427911 h 898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4526" h="898753">
                  <a:moveTo>
                    <a:pt x="124526" y="803631"/>
                  </a:moveTo>
                  <a:lnTo>
                    <a:pt x="78075" y="803631"/>
                  </a:lnTo>
                  <a:lnTo>
                    <a:pt x="78075" y="898753"/>
                  </a:lnTo>
                  <a:lnTo>
                    <a:pt x="46449" y="898753"/>
                  </a:lnTo>
                  <a:lnTo>
                    <a:pt x="46449" y="803631"/>
                  </a:lnTo>
                  <a:lnTo>
                    <a:pt x="0" y="803631"/>
                  </a:lnTo>
                  <a:lnTo>
                    <a:pt x="46449" y="427927"/>
                  </a:lnTo>
                  <a:lnTo>
                    <a:pt x="46449" y="25630"/>
                  </a:lnTo>
                  <a:lnTo>
                    <a:pt x="62262" y="0"/>
                  </a:lnTo>
                  <a:lnTo>
                    <a:pt x="78075" y="25630"/>
                  </a:lnTo>
                  <a:lnTo>
                    <a:pt x="78075" y="42791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9" name="フリーフォーム: 図形 1018">
              <a:extLst>
                <a:ext uri="{FF2B5EF4-FFF2-40B4-BE49-F238E27FC236}">
                  <a16:creationId xmlns:a16="http://schemas.microsoft.com/office/drawing/2014/main" id="{BCDAED6F-3CE7-4351-A969-BBF28A25872D}"/>
                </a:ext>
              </a:extLst>
            </p:cNvPr>
            <p:cNvSpPr/>
            <p:nvPr/>
          </p:nvSpPr>
          <p:spPr>
            <a:xfrm>
              <a:off x="1238879" y="6032828"/>
              <a:ext cx="1452162" cy="155658"/>
            </a:xfrm>
            <a:custGeom>
              <a:avLst/>
              <a:gdLst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274467 w 1452162"/>
                <a:gd name="connsiteY3" fmla="*/ 39586 h 155658"/>
                <a:gd name="connsiteX4" fmla="*/ 1312894 w 1452162"/>
                <a:gd name="connsiteY4" fmla="*/ 39586 h 155658"/>
                <a:gd name="connsiteX5" fmla="*/ 1452162 w 1452162"/>
                <a:gd name="connsiteY5" fmla="*/ 66363 h 155658"/>
                <a:gd name="connsiteX6" fmla="*/ 1452162 w 1452162"/>
                <a:gd name="connsiteY6" fmla="*/ 89295 h 155658"/>
                <a:gd name="connsiteX7" fmla="*/ 1312894 w 1452162"/>
                <a:gd name="connsiteY7" fmla="*/ 116072 h 155658"/>
                <a:gd name="connsiteX8" fmla="*/ 1274467 w 1452162"/>
                <a:gd name="connsiteY8" fmla="*/ 116072 h 155658"/>
                <a:gd name="connsiteX9" fmla="*/ 1244447 w 1452162"/>
                <a:gd name="connsiteY9" fmla="*/ 139697 h 155658"/>
                <a:gd name="connsiteX10" fmla="*/ 1126238 w 1452162"/>
                <a:gd name="connsiteY10" fmla="*/ 155658 h 155658"/>
                <a:gd name="connsiteX11" fmla="*/ 167174 w 1452162"/>
                <a:gd name="connsiteY11" fmla="*/ 155658 h 155658"/>
                <a:gd name="connsiteX12" fmla="*/ 0 w 1452162"/>
                <a:gd name="connsiteY12" fmla="*/ 101164 h 155658"/>
                <a:gd name="connsiteX13" fmla="*/ 0 w 1452162"/>
                <a:gd name="connsiteY13" fmla="*/ 54494 h 155658"/>
                <a:gd name="connsiteX14" fmla="*/ 167174 w 1452162"/>
                <a:gd name="connsiteY14" fmla="*/ 0 h 155658"/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274467 w 1452162"/>
                <a:gd name="connsiteY3" fmla="*/ 39586 h 155658"/>
                <a:gd name="connsiteX4" fmla="*/ 1312894 w 1452162"/>
                <a:gd name="connsiteY4" fmla="*/ 39586 h 155658"/>
                <a:gd name="connsiteX5" fmla="*/ 1452162 w 1452162"/>
                <a:gd name="connsiteY5" fmla="*/ 66363 h 155658"/>
                <a:gd name="connsiteX6" fmla="*/ 1452162 w 1452162"/>
                <a:gd name="connsiteY6" fmla="*/ 89295 h 155658"/>
                <a:gd name="connsiteX7" fmla="*/ 1312894 w 1452162"/>
                <a:gd name="connsiteY7" fmla="*/ 116072 h 155658"/>
                <a:gd name="connsiteX8" fmla="*/ 1244447 w 1452162"/>
                <a:gd name="connsiteY8" fmla="*/ 139697 h 155658"/>
                <a:gd name="connsiteX9" fmla="*/ 1126238 w 1452162"/>
                <a:gd name="connsiteY9" fmla="*/ 155658 h 155658"/>
                <a:gd name="connsiteX10" fmla="*/ 167174 w 1452162"/>
                <a:gd name="connsiteY10" fmla="*/ 155658 h 155658"/>
                <a:gd name="connsiteX11" fmla="*/ 0 w 1452162"/>
                <a:gd name="connsiteY11" fmla="*/ 101164 h 155658"/>
                <a:gd name="connsiteX12" fmla="*/ 0 w 1452162"/>
                <a:gd name="connsiteY12" fmla="*/ 54494 h 155658"/>
                <a:gd name="connsiteX13" fmla="*/ 167174 w 1452162"/>
                <a:gd name="connsiteY13" fmla="*/ 0 h 155658"/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312894 w 1452162"/>
                <a:gd name="connsiteY3" fmla="*/ 39586 h 155658"/>
                <a:gd name="connsiteX4" fmla="*/ 1452162 w 1452162"/>
                <a:gd name="connsiteY4" fmla="*/ 66363 h 155658"/>
                <a:gd name="connsiteX5" fmla="*/ 1452162 w 1452162"/>
                <a:gd name="connsiteY5" fmla="*/ 89295 h 155658"/>
                <a:gd name="connsiteX6" fmla="*/ 1312894 w 1452162"/>
                <a:gd name="connsiteY6" fmla="*/ 116072 h 155658"/>
                <a:gd name="connsiteX7" fmla="*/ 1244447 w 1452162"/>
                <a:gd name="connsiteY7" fmla="*/ 139697 h 155658"/>
                <a:gd name="connsiteX8" fmla="*/ 1126238 w 1452162"/>
                <a:gd name="connsiteY8" fmla="*/ 155658 h 155658"/>
                <a:gd name="connsiteX9" fmla="*/ 167174 w 1452162"/>
                <a:gd name="connsiteY9" fmla="*/ 155658 h 155658"/>
                <a:gd name="connsiteX10" fmla="*/ 0 w 1452162"/>
                <a:gd name="connsiteY10" fmla="*/ 101164 h 155658"/>
                <a:gd name="connsiteX11" fmla="*/ 0 w 1452162"/>
                <a:gd name="connsiteY11" fmla="*/ 54494 h 155658"/>
                <a:gd name="connsiteX12" fmla="*/ 167174 w 1452162"/>
                <a:gd name="connsiteY12" fmla="*/ 0 h 15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2162" h="155658">
                  <a:moveTo>
                    <a:pt x="167174" y="0"/>
                  </a:moveTo>
                  <a:lnTo>
                    <a:pt x="1126238" y="0"/>
                  </a:lnTo>
                  <a:cubicBezTo>
                    <a:pt x="1172401" y="0"/>
                    <a:pt x="1214195" y="6099"/>
                    <a:pt x="1244447" y="15961"/>
                  </a:cubicBezTo>
                  <a:lnTo>
                    <a:pt x="1312894" y="39586"/>
                  </a:lnTo>
                  <a:cubicBezTo>
                    <a:pt x="1389809" y="39586"/>
                    <a:pt x="1452162" y="51575"/>
                    <a:pt x="1452162" y="66363"/>
                  </a:cubicBezTo>
                  <a:lnTo>
                    <a:pt x="1452162" y="89295"/>
                  </a:lnTo>
                  <a:cubicBezTo>
                    <a:pt x="1452162" y="104084"/>
                    <a:pt x="1389809" y="116072"/>
                    <a:pt x="1312894" y="116072"/>
                  </a:cubicBezTo>
                  <a:lnTo>
                    <a:pt x="1244447" y="139697"/>
                  </a:lnTo>
                  <a:cubicBezTo>
                    <a:pt x="1214195" y="149559"/>
                    <a:pt x="1172401" y="155658"/>
                    <a:pt x="1126238" y="155658"/>
                  </a:cubicBezTo>
                  <a:lnTo>
                    <a:pt x="167174" y="155658"/>
                  </a:lnTo>
                  <a:cubicBezTo>
                    <a:pt x="74847" y="155658"/>
                    <a:pt x="0" y="131260"/>
                    <a:pt x="0" y="101164"/>
                  </a:cubicBezTo>
                  <a:lnTo>
                    <a:pt x="0" y="54494"/>
                  </a:lnTo>
                  <a:cubicBezTo>
                    <a:pt x="0" y="24398"/>
                    <a:pt x="74847" y="0"/>
                    <a:pt x="16717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0" name="正方形/長方形 1019">
              <a:extLst>
                <a:ext uri="{FF2B5EF4-FFF2-40B4-BE49-F238E27FC236}">
                  <a16:creationId xmlns:a16="http://schemas.microsoft.com/office/drawing/2014/main" id="{06A46641-7110-4118-BB48-CEABCDF1CD6C}"/>
                </a:ext>
              </a:extLst>
            </p:cNvPr>
            <p:cNvSpPr/>
            <p:nvPr/>
          </p:nvSpPr>
          <p:spPr>
            <a:xfrm>
              <a:off x="1452170" y="6032828"/>
              <a:ext cx="898753" cy="155658"/>
            </a:xfrm>
            <a:prstGeom prst="rect">
              <a:avLst/>
            </a:prstGeom>
            <a:pattFill prst="dkVert">
              <a:fgClr>
                <a:srgbClr val="FFFF00"/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1" name="グループ化 1020">
            <a:extLst>
              <a:ext uri="{FF2B5EF4-FFF2-40B4-BE49-F238E27FC236}">
                <a16:creationId xmlns:a16="http://schemas.microsoft.com/office/drawing/2014/main" id="{C33DAE55-4452-47E2-A664-7830A8867607}"/>
              </a:ext>
            </a:extLst>
          </p:cNvPr>
          <p:cNvGrpSpPr/>
          <p:nvPr/>
        </p:nvGrpSpPr>
        <p:grpSpPr>
          <a:xfrm>
            <a:off x="3858262" y="4686532"/>
            <a:ext cx="2189476" cy="444898"/>
            <a:chOff x="3928465" y="4798006"/>
            <a:chExt cx="2189476" cy="444898"/>
          </a:xfrm>
        </p:grpSpPr>
        <p:sp>
          <p:nvSpPr>
            <p:cNvPr id="1022" name="四角形: 上の 2 つの角を丸める 5">
              <a:extLst>
                <a:ext uri="{FF2B5EF4-FFF2-40B4-BE49-F238E27FC236}">
                  <a16:creationId xmlns:a16="http://schemas.microsoft.com/office/drawing/2014/main" id="{29FE10EA-E8FE-4003-A7B3-CB849C8FD3AB}"/>
                </a:ext>
              </a:extLst>
            </p:cNvPr>
            <p:cNvSpPr/>
            <p:nvPr/>
          </p:nvSpPr>
          <p:spPr>
            <a:xfrm rot="16200000">
              <a:off x="5552969" y="4692081"/>
              <a:ext cx="400338" cy="656763"/>
            </a:xfrm>
            <a:custGeom>
              <a:avLst/>
              <a:gdLst>
                <a:gd name="connsiteX0" fmla="*/ 200169 w 400338"/>
                <a:gd name="connsiteY0" fmla="*/ 0 h 627164"/>
                <a:gd name="connsiteX1" fmla="*/ 200169 w 400338"/>
                <a:gd name="connsiteY1" fmla="*/ 0 h 627164"/>
                <a:gd name="connsiteX2" fmla="*/ 400338 w 400338"/>
                <a:gd name="connsiteY2" fmla="*/ 200169 h 627164"/>
                <a:gd name="connsiteX3" fmla="*/ 400338 w 400338"/>
                <a:gd name="connsiteY3" fmla="*/ 579492 h 627164"/>
                <a:gd name="connsiteX4" fmla="*/ 352666 w 400338"/>
                <a:gd name="connsiteY4" fmla="*/ 627164 h 627164"/>
                <a:gd name="connsiteX5" fmla="*/ 47672 w 400338"/>
                <a:gd name="connsiteY5" fmla="*/ 627164 h 627164"/>
                <a:gd name="connsiteX6" fmla="*/ 0 w 400338"/>
                <a:gd name="connsiteY6" fmla="*/ 579492 h 627164"/>
                <a:gd name="connsiteX7" fmla="*/ 0 w 400338"/>
                <a:gd name="connsiteY7" fmla="*/ 200169 h 627164"/>
                <a:gd name="connsiteX8" fmla="*/ 200169 w 400338"/>
                <a:gd name="connsiteY8" fmla="*/ 0 h 627164"/>
                <a:gd name="connsiteX0" fmla="*/ 196994 w 400338"/>
                <a:gd name="connsiteY0" fmla="*/ 0 h 785914"/>
                <a:gd name="connsiteX1" fmla="*/ 200169 w 400338"/>
                <a:gd name="connsiteY1" fmla="*/ 158750 h 785914"/>
                <a:gd name="connsiteX2" fmla="*/ 400338 w 400338"/>
                <a:gd name="connsiteY2" fmla="*/ 358919 h 785914"/>
                <a:gd name="connsiteX3" fmla="*/ 400338 w 400338"/>
                <a:gd name="connsiteY3" fmla="*/ 738242 h 785914"/>
                <a:gd name="connsiteX4" fmla="*/ 352666 w 400338"/>
                <a:gd name="connsiteY4" fmla="*/ 785914 h 785914"/>
                <a:gd name="connsiteX5" fmla="*/ 47672 w 400338"/>
                <a:gd name="connsiteY5" fmla="*/ 785914 h 785914"/>
                <a:gd name="connsiteX6" fmla="*/ 0 w 400338"/>
                <a:gd name="connsiteY6" fmla="*/ 738242 h 785914"/>
                <a:gd name="connsiteX7" fmla="*/ 0 w 400338"/>
                <a:gd name="connsiteY7" fmla="*/ 358919 h 785914"/>
                <a:gd name="connsiteX8" fmla="*/ 196994 w 400338"/>
                <a:gd name="connsiteY8" fmla="*/ 0 h 785914"/>
                <a:gd name="connsiteX0" fmla="*/ 196994 w 400338"/>
                <a:gd name="connsiteY0" fmla="*/ 3175 h 789089"/>
                <a:gd name="connsiteX1" fmla="*/ 196994 w 400338"/>
                <a:gd name="connsiteY1" fmla="*/ 0 h 789089"/>
                <a:gd name="connsiteX2" fmla="*/ 400338 w 400338"/>
                <a:gd name="connsiteY2" fmla="*/ 362094 h 789089"/>
                <a:gd name="connsiteX3" fmla="*/ 400338 w 400338"/>
                <a:gd name="connsiteY3" fmla="*/ 741417 h 789089"/>
                <a:gd name="connsiteX4" fmla="*/ 352666 w 400338"/>
                <a:gd name="connsiteY4" fmla="*/ 789089 h 789089"/>
                <a:gd name="connsiteX5" fmla="*/ 47672 w 400338"/>
                <a:gd name="connsiteY5" fmla="*/ 789089 h 789089"/>
                <a:gd name="connsiteX6" fmla="*/ 0 w 400338"/>
                <a:gd name="connsiteY6" fmla="*/ 741417 h 789089"/>
                <a:gd name="connsiteX7" fmla="*/ 0 w 400338"/>
                <a:gd name="connsiteY7" fmla="*/ 362094 h 789089"/>
                <a:gd name="connsiteX8" fmla="*/ 196994 w 400338"/>
                <a:gd name="connsiteY8" fmla="*/ 3175 h 789089"/>
                <a:gd name="connsiteX0" fmla="*/ 196994 w 400338"/>
                <a:gd name="connsiteY0" fmla="*/ 3176 h 789089"/>
                <a:gd name="connsiteX1" fmla="*/ 196994 w 400338"/>
                <a:gd name="connsiteY1" fmla="*/ 0 h 789089"/>
                <a:gd name="connsiteX2" fmla="*/ 400338 w 400338"/>
                <a:gd name="connsiteY2" fmla="*/ 362094 h 789089"/>
                <a:gd name="connsiteX3" fmla="*/ 400338 w 400338"/>
                <a:gd name="connsiteY3" fmla="*/ 741417 h 789089"/>
                <a:gd name="connsiteX4" fmla="*/ 352666 w 400338"/>
                <a:gd name="connsiteY4" fmla="*/ 789089 h 789089"/>
                <a:gd name="connsiteX5" fmla="*/ 47672 w 400338"/>
                <a:gd name="connsiteY5" fmla="*/ 789089 h 789089"/>
                <a:gd name="connsiteX6" fmla="*/ 0 w 400338"/>
                <a:gd name="connsiteY6" fmla="*/ 741417 h 789089"/>
                <a:gd name="connsiteX7" fmla="*/ 0 w 400338"/>
                <a:gd name="connsiteY7" fmla="*/ 362094 h 789089"/>
                <a:gd name="connsiteX8" fmla="*/ 196994 w 400338"/>
                <a:gd name="connsiteY8" fmla="*/ 3176 h 789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338" h="789089">
                  <a:moveTo>
                    <a:pt x="196994" y="3176"/>
                  </a:moveTo>
                  <a:lnTo>
                    <a:pt x="196994" y="0"/>
                  </a:lnTo>
                  <a:cubicBezTo>
                    <a:pt x="307544" y="0"/>
                    <a:pt x="400338" y="251544"/>
                    <a:pt x="400338" y="362094"/>
                  </a:cubicBezTo>
                  <a:lnTo>
                    <a:pt x="400338" y="741417"/>
                  </a:lnTo>
                  <a:cubicBezTo>
                    <a:pt x="400338" y="767746"/>
                    <a:pt x="378995" y="789089"/>
                    <a:pt x="352666" y="789089"/>
                  </a:cubicBezTo>
                  <a:lnTo>
                    <a:pt x="47672" y="789089"/>
                  </a:lnTo>
                  <a:cubicBezTo>
                    <a:pt x="21343" y="789089"/>
                    <a:pt x="0" y="767746"/>
                    <a:pt x="0" y="741417"/>
                  </a:cubicBezTo>
                  <a:lnTo>
                    <a:pt x="0" y="362094"/>
                  </a:lnTo>
                  <a:cubicBezTo>
                    <a:pt x="0" y="251544"/>
                    <a:pt x="86444" y="3176"/>
                    <a:pt x="196994" y="3176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3" name="四角形: 上の 2 つの角を丸める 1022">
              <a:extLst>
                <a:ext uri="{FF2B5EF4-FFF2-40B4-BE49-F238E27FC236}">
                  <a16:creationId xmlns:a16="http://schemas.microsoft.com/office/drawing/2014/main" id="{EF467CE4-8101-4CE0-9B55-0DB632A7BF3D}"/>
                </a:ext>
              </a:extLst>
            </p:cNvPr>
            <p:cNvSpPr/>
            <p:nvPr/>
          </p:nvSpPr>
          <p:spPr>
            <a:xfrm rot="16200000" flipH="1">
              <a:off x="5815872" y="4741255"/>
              <a:ext cx="45719" cy="558418"/>
            </a:xfrm>
            <a:prstGeom prst="round2SameRect">
              <a:avLst>
                <a:gd name="adj1" fmla="val 50000"/>
                <a:gd name="adj2" fmla="val 11908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フリーフォーム: 図形 1023">
              <a:extLst>
                <a:ext uri="{FF2B5EF4-FFF2-40B4-BE49-F238E27FC236}">
                  <a16:creationId xmlns:a16="http://schemas.microsoft.com/office/drawing/2014/main" id="{5C352F08-75F8-4B97-9A2C-DA7687DE04CF}"/>
                </a:ext>
              </a:extLst>
            </p:cNvPr>
            <p:cNvSpPr/>
            <p:nvPr/>
          </p:nvSpPr>
          <p:spPr>
            <a:xfrm flipH="1" flipV="1">
              <a:off x="3928465" y="4958192"/>
              <a:ext cx="898753" cy="124527"/>
            </a:xfrm>
            <a:custGeom>
              <a:avLst/>
              <a:gdLst>
                <a:gd name="connsiteX0" fmla="*/ 304733 w 898753"/>
                <a:gd name="connsiteY0" fmla="*/ 124527 h 124527"/>
                <a:gd name="connsiteX1" fmla="*/ 304733 w 898753"/>
                <a:gd name="connsiteY1" fmla="*/ 78075 h 124527"/>
                <a:gd name="connsiteX2" fmla="*/ 0 w 898753"/>
                <a:gd name="connsiteY2" fmla="*/ 78075 h 124527"/>
                <a:gd name="connsiteX3" fmla="*/ 0 w 898753"/>
                <a:gd name="connsiteY3" fmla="*/ 46449 h 124527"/>
                <a:gd name="connsiteX4" fmla="*/ 304733 w 898753"/>
                <a:gd name="connsiteY4" fmla="*/ 46449 h 124527"/>
                <a:gd name="connsiteX5" fmla="*/ 304733 w 898753"/>
                <a:gd name="connsiteY5" fmla="*/ 0 h 124527"/>
                <a:gd name="connsiteX6" fmla="*/ 573788 w 898753"/>
                <a:gd name="connsiteY6" fmla="*/ 46449 h 124527"/>
                <a:gd name="connsiteX7" fmla="*/ 873123 w 898753"/>
                <a:gd name="connsiteY7" fmla="*/ 46449 h 124527"/>
                <a:gd name="connsiteX8" fmla="*/ 898753 w 898753"/>
                <a:gd name="connsiteY8" fmla="*/ 62262 h 124527"/>
                <a:gd name="connsiteX9" fmla="*/ 873123 w 898753"/>
                <a:gd name="connsiteY9" fmla="*/ 78075 h 124527"/>
                <a:gd name="connsiteX10" fmla="*/ 573805 w 898753"/>
                <a:gd name="connsiteY10" fmla="*/ 78075 h 124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98753" h="124527">
                  <a:moveTo>
                    <a:pt x="304733" y="124527"/>
                  </a:moveTo>
                  <a:lnTo>
                    <a:pt x="304733" y="78075"/>
                  </a:lnTo>
                  <a:lnTo>
                    <a:pt x="0" y="78075"/>
                  </a:lnTo>
                  <a:lnTo>
                    <a:pt x="0" y="46449"/>
                  </a:lnTo>
                  <a:lnTo>
                    <a:pt x="304733" y="46449"/>
                  </a:lnTo>
                  <a:lnTo>
                    <a:pt x="304733" y="0"/>
                  </a:lnTo>
                  <a:lnTo>
                    <a:pt x="573788" y="46449"/>
                  </a:lnTo>
                  <a:lnTo>
                    <a:pt x="873123" y="46449"/>
                  </a:lnTo>
                  <a:lnTo>
                    <a:pt x="898753" y="62262"/>
                  </a:lnTo>
                  <a:lnTo>
                    <a:pt x="873123" y="78075"/>
                  </a:lnTo>
                  <a:lnTo>
                    <a:pt x="573805" y="7807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5" name="フリーフォーム: 図形 1024">
              <a:extLst>
                <a:ext uri="{FF2B5EF4-FFF2-40B4-BE49-F238E27FC236}">
                  <a16:creationId xmlns:a16="http://schemas.microsoft.com/office/drawing/2014/main" id="{8FAF54A5-460C-4657-A31D-8CC24BA8BA87}"/>
                </a:ext>
              </a:extLst>
            </p:cNvPr>
            <p:cNvSpPr/>
            <p:nvPr/>
          </p:nvSpPr>
          <p:spPr>
            <a:xfrm>
              <a:off x="4459728" y="4942633"/>
              <a:ext cx="1158395" cy="155658"/>
            </a:xfrm>
            <a:custGeom>
              <a:avLst/>
              <a:gdLst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274467 w 1452162"/>
                <a:gd name="connsiteY3" fmla="*/ 39586 h 155658"/>
                <a:gd name="connsiteX4" fmla="*/ 1312894 w 1452162"/>
                <a:gd name="connsiteY4" fmla="*/ 39586 h 155658"/>
                <a:gd name="connsiteX5" fmla="*/ 1452162 w 1452162"/>
                <a:gd name="connsiteY5" fmla="*/ 66363 h 155658"/>
                <a:gd name="connsiteX6" fmla="*/ 1452162 w 1452162"/>
                <a:gd name="connsiteY6" fmla="*/ 89295 h 155658"/>
                <a:gd name="connsiteX7" fmla="*/ 1312894 w 1452162"/>
                <a:gd name="connsiteY7" fmla="*/ 116072 h 155658"/>
                <a:gd name="connsiteX8" fmla="*/ 1274467 w 1452162"/>
                <a:gd name="connsiteY8" fmla="*/ 116072 h 155658"/>
                <a:gd name="connsiteX9" fmla="*/ 1244447 w 1452162"/>
                <a:gd name="connsiteY9" fmla="*/ 139697 h 155658"/>
                <a:gd name="connsiteX10" fmla="*/ 1126238 w 1452162"/>
                <a:gd name="connsiteY10" fmla="*/ 155658 h 155658"/>
                <a:gd name="connsiteX11" fmla="*/ 167174 w 1452162"/>
                <a:gd name="connsiteY11" fmla="*/ 155658 h 155658"/>
                <a:gd name="connsiteX12" fmla="*/ 0 w 1452162"/>
                <a:gd name="connsiteY12" fmla="*/ 101164 h 155658"/>
                <a:gd name="connsiteX13" fmla="*/ 0 w 1452162"/>
                <a:gd name="connsiteY13" fmla="*/ 54494 h 155658"/>
                <a:gd name="connsiteX14" fmla="*/ 167174 w 1452162"/>
                <a:gd name="connsiteY14" fmla="*/ 0 h 155658"/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274467 w 1452162"/>
                <a:gd name="connsiteY3" fmla="*/ 39586 h 155658"/>
                <a:gd name="connsiteX4" fmla="*/ 1312894 w 1452162"/>
                <a:gd name="connsiteY4" fmla="*/ 39586 h 155658"/>
                <a:gd name="connsiteX5" fmla="*/ 1452162 w 1452162"/>
                <a:gd name="connsiteY5" fmla="*/ 66363 h 155658"/>
                <a:gd name="connsiteX6" fmla="*/ 1452162 w 1452162"/>
                <a:gd name="connsiteY6" fmla="*/ 89295 h 155658"/>
                <a:gd name="connsiteX7" fmla="*/ 1312894 w 1452162"/>
                <a:gd name="connsiteY7" fmla="*/ 116072 h 155658"/>
                <a:gd name="connsiteX8" fmla="*/ 1244447 w 1452162"/>
                <a:gd name="connsiteY8" fmla="*/ 139697 h 155658"/>
                <a:gd name="connsiteX9" fmla="*/ 1126238 w 1452162"/>
                <a:gd name="connsiteY9" fmla="*/ 155658 h 155658"/>
                <a:gd name="connsiteX10" fmla="*/ 167174 w 1452162"/>
                <a:gd name="connsiteY10" fmla="*/ 155658 h 155658"/>
                <a:gd name="connsiteX11" fmla="*/ 0 w 1452162"/>
                <a:gd name="connsiteY11" fmla="*/ 101164 h 155658"/>
                <a:gd name="connsiteX12" fmla="*/ 0 w 1452162"/>
                <a:gd name="connsiteY12" fmla="*/ 54494 h 155658"/>
                <a:gd name="connsiteX13" fmla="*/ 167174 w 1452162"/>
                <a:gd name="connsiteY13" fmla="*/ 0 h 155658"/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312894 w 1452162"/>
                <a:gd name="connsiteY3" fmla="*/ 39586 h 155658"/>
                <a:gd name="connsiteX4" fmla="*/ 1452162 w 1452162"/>
                <a:gd name="connsiteY4" fmla="*/ 66363 h 155658"/>
                <a:gd name="connsiteX5" fmla="*/ 1452162 w 1452162"/>
                <a:gd name="connsiteY5" fmla="*/ 89295 h 155658"/>
                <a:gd name="connsiteX6" fmla="*/ 1312894 w 1452162"/>
                <a:gd name="connsiteY6" fmla="*/ 116072 h 155658"/>
                <a:gd name="connsiteX7" fmla="*/ 1244447 w 1452162"/>
                <a:gd name="connsiteY7" fmla="*/ 139697 h 155658"/>
                <a:gd name="connsiteX8" fmla="*/ 1126238 w 1452162"/>
                <a:gd name="connsiteY8" fmla="*/ 155658 h 155658"/>
                <a:gd name="connsiteX9" fmla="*/ 167174 w 1452162"/>
                <a:gd name="connsiteY9" fmla="*/ 155658 h 155658"/>
                <a:gd name="connsiteX10" fmla="*/ 0 w 1452162"/>
                <a:gd name="connsiteY10" fmla="*/ 101164 h 155658"/>
                <a:gd name="connsiteX11" fmla="*/ 0 w 1452162"/>
                <a:gd name="connsiteY11" fmla="*/ 54494 h 155658"/>
                <a:gd name="connsiteX12" fmla="*/ 167174 w 1452162"/>
                <a:gd name="connsiteY12" fmla="*/ 0 h 15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2162" h="155658">
                  <a:moveTo>
                    <a:pt x="167174" y="0"/>
                  </a:moveTo>
                  <a:lnTo>
                    <a:pt x="1126238" y="0"/>
                  </a:lnTo>
                  <a:cubicBezTo>
                    <a:pt x="1172401" y="0"/>
                    <a:pt x="1214195" y="6099"/>
                    <a:pt x="1244447" y="15961"/>
                  </a:cubicBezTo>
                  <a:lnTo>
                    <a:pt x="1312894" y="39586"/>
                  </a:lnTo>
                  <a:cubicBezTo>
                    <a:pt x="1389809" y="39586"/>
                    <a:pt x="1452162" y="51575"/>
                    <a:pt x="1452162" y="66363"/>
                  </a:cubicBezTo>
                  <a:lnTo>
                    <a:pt x="1452162" y="89295"/>
                  </a:lnTo>
                  <a:cubicBezTo>
                    <a:pt x="1452162" y="104084"/>
                    <a:pt x="1389809" y="116072"/>
                    <a:pt x="1312894" y="116072"/>
                  </a:cubicBezTo>
                  <a:lnTo>
                    <a:pt x="1244447" y="139697"/>
                  </a:lnTo>
                  <a:cubicBezTo>
                    <a:pt x="1214195" y="149559"/>
                    <a:pt x="1172401" y="155658"/>
                    <a:pt x="1126238" y="155658"/>
                  </a:cubicBezTo>
                  <a:lnTo>
                    <a:pt x="167174" y="155658"/>
                  </a:lnTo>
                  <a:cubicBezTo>
                    <a:pt x="74847" y="155658"/>
                    <a:pt x="0" y="131260"/>
                    <a:pt x="0" y="101164"/>
                  </a:cubicBezTo>
                  <a:lnTo>
                    <a:pt x="0" y="54494"/>
                  </a:lnTo>
                  <a:cubicBezTo>
                    <a:pt x="0" y="24398"/>
                    <a:pt x="74847" y="0"/>
                    <a:pt x="16717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6" name="楕円 1025">
              <a:extLst>
                <a:ext uri="{FF2B5EF4-FFF2-40B4-BE49-F238E27FC236}">
                  <a16:creationId xmlns:a16="http://schemas.microsoft.com/office/drawing/2014/main" id="{C79826EF-AF85-4A78-B1B5-FD9D9DEA9B15}"/>
                </a:ext>
              </a:extLst>
            </p:cNvPr>
            <p:cNvSpPr/>
            <p:nvPr/>
          </p:nvSpPr>
          <p:spPr>
            <a:xfrm>
              <a:off x="4705076" y="4798006"/>
              <a:ext cx="782438" cy="444898"/>
            </a:xfrm>
            <a:prstGeom prst="ellipse">
              <a:avLst/>
            </a:prstGeom>
            <a:pattFill prst="dkVert">
              <a:fgClr>
                <a:srgbClr val="FF0000"/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7" name="グループ化 1026">
            <a:extLst>
              <a:ext uri="{FF2B5EF4-FFF2-40B4-BE49-F238E27FC236}">
                <a16:creationId xmlns:a16="http://schemas.microsoft.com/office/drawing/2014/main" id="{540BF3CF-6765-4861-A89A-3E587CF0EB9D}"/>
              </a:ext>
            </a:extLst>
          </p:cNvPr>
          <p:cNvGrpSpPr/>
          <p:nvPr/>
        </p:nvGrpSpPr>
        <p:grpSpPr>
          <a:xfrm>
            <a:off x="3858262" y="5247249"/>
            <a:ext cx="2189476" cy="444898"/>
            <a:chOff x="3928465" y="5358723"/>
            <a:chExt cx="2189476" cy="444898"/>
          </a:xfrm>
        </p:grpSpPr>
        <p:sp>
          <p:nvSpPr>
            <p:cNvPr id="1028" name="四角形: 上の 2 つの角を丸める 5">
              <a:extLst>
                <a:ext uri="{FF2B5EF4-FFF2-40B4-BE49-F238E27FC236}">
                  <a16:creationId xmlns:a16="http://schemas.microsoft.com/office/drawing/2014/main" id="{2A5CDE4F-9AAC-48F0-848F-79234FFAA95D}"/>
                </a:ext>
              </a:extLst>
            </p:cNvPr>
            <p:cNvSpPr/>
            <p:nvPr/>
          </p:nvSpPr>
          <p:spPr>
            <a:xfrm rot="16200000">
              <a:off x="5552969" y="5252798"/>
              <a:ext cx="400338" cy="656763"/>
            </a:xfrm>
            <a:custGeom>
              <a:avLst/>
              <a:gdLst>
                <a:gd name="connsiteX0" fmla="*/ 200169 w 400338"/>
                <a:gd name="connsiteY0" fmla="*/ 0 h 627164"/>
                <a:gd name="connsiteX1" fmla="*/ 200169 w 400338"/>
                <a:gd name="connsiteY1" fmla="*/ 0 h 627164"/>
                <a:gd name="connsiteX2" fmla="*/ 400338 w 400338"/>
                <a:gd name="connsiteY2" fmla="*/ 200169 h 627164"/>
                <a:gd name="connsiteX3" fmla="*/ 400338 w 400338"/>
                <a:gd name="connsiteY3" fmla="*/ 579492 h 627164"/>
                <a:gd name="connsiteX4" fmla="*/ 352666 w 400338"/>
                <a:gd name="connsiteY4" fmla="*/ 627164 h 627164"/>
                <a:gd name="connsiteX5" fmla="*/ 47672 w 400338"/>
                <a:gd name="connsiteY5" fmla="*/ 627164 h 627164"/>
                <a:gd name="connsiteX6" fmla="*/ 0 w 400338"/>
                <a:gd name="connsiteY6" fmla="*/ 579492 h 627164"/>
                <a:gd name="connsiteX7" fmla="*/ 0 w 400338"/>
                <a:gd name="connsiteY7" fmla="*/ 200169 h 627164"/>
                <a:gd name="connsiteX8" fmla="*/ 200169 w 400338"/>
                <a:gd name="connsiteY8" fmla="*/ 0 h 627164"/>
                <a:gd name="connsiteX0" fmla="*/ 196994 w 400338"/>
                <a:gd name="connsiteY0" fmla="*/ 0 h 785914"/>
                <a:gd name="connsiteX1" fmla="*/ 200169 w 400338"/>
                <a:gd name="connsiteY1" fmla="*/ 158750 h 785914"/>
                <a:gd name="connsiteX2" fmla="*/ 400338 w 400338"/>
                <a:gd name="connsiteY2" fmla="*/ 358919 h 785914"/>
                <a:gd name="connsiteX3" fmla="*/ 400338 w 400338"/>
                <a:gd name="connsiteY3" fmla="*/ 738242 h 785914"/>
                <a:gd name="connsiteX4" fmla="*/ 352666 w 400338"/>
                <a:gd name="connsiteY4" fmla="*/ 785914 h 785914"/>
                <a:gd name="connsiteX5" fmla="*/ 47672 w 400338"/>
                <a:gd name="connsiteY5" fmla="*/ 785914 h 785914"/>
                <a:gd name="connsiteX6" fmla="*/ 0 w 400338"/>
                <a:gd name="connsiteY6" fmla="*/ 738242 h 785914"/>
                <a:gd name="connsiteX7" fmla="*/ 0 w 400338"/>
                <a:gd name="connsiteY7" fmla="*/ 358919 h 785914"/>
                <a:gd name="connsiteX8" fmla="*/ 196994 w 400338"/>
                <a:gd name="connsiteY8" fmla="*/ 0 h 785914"/>
                <a:gd name="connsiteX0" fmla="*/ 196994 w 400338"/>
                <a:gd name="connsiteY0" fmla="*/ 3175 h 789089"/>
                <a:gd name="connsiteX1" fmla="*/ 196994 w 400338"/>
                <a:gd name="connsiteY1" fmla="*/ 0 h 789089"/>
                <a:gd name="connsiteX2" fmla="*/ 400338 w 400338"/>
                <a:gd name="connsiteY2" fmla="*/ 362094 h 789089"/>
                <a:gd name="connsiteX3" fmla="*/ 400338 w 400338"/>
                <a:gd name="connsiteY3" fmla="*/ 741417 h 789089"/>
                <a:gd name="connsiteX4" fmla="*/ 352666 w 400338"/>
                <a:gd name="connsiteY4" fmla="*/ 789089 h 789089"/>
                <a:gd name="connsiteX5" fmla="*/ 47672 w 400338"/>
                <a:gd name="connsiteY5" fmla="*/ 789089 h 789089"/>
                <a:gd name="connsiteX6" fmla="*/ 0 w 400338"/>
                <a:gd name="connsiteY6" fmla="*/ 741417 h 789089"/>
                <a:gd name="connsiteX7" fmla="*/ 0 w 400338"/>
                <a:gd name="connsiteY7" fmla="*/ 362094 h 789089"/>
                <a:gd name="connsiteX8" fmla="*/ 196994 w 400338"/>
                <a:gd name="connsiteY8" fmla="*/ 3175 h 789089"/>
                <a:gd name="connsiteX0" fmla="*/ 196994 w 400338"/>
                <a:gd name="connsiteY0" fmla="*/ 3176 h 789089"/>
                <a:gd name="connsiteX1" fmla="*/ 196994 w 400338"/>
                <a:gd name="connsiteY1" fmla="*/ 0 h 789089"/>
                <a:gd name="connsiteX2" fmla="*/ 400338 w 400338"/>
                <a:gd name="connsiteY2" fmla="*/ 362094 h 789089"/>
                <a:gd name="connsiteX3" fmla="*/ 400338 w 400338"/>
                <a:gd name="connsiteY3" fmla="*/ 741417 h 789089"/>
                <a:gd name="connsiteX4" fmla="*/ 352666 w 400338"/>
                <a:gd name="connsiteY4" fmla="*/ 789089 h 789089"/>
                <a:gd name="connsiteX5" fmla="*/ 47672 w 400338"/>
                <a:gd name="connsiteY5" fmla="*/ 789089 h 789089"/>
                <a:gd name="connsiteX6" fmla="*/ 0 w 400338"/>
                <a:gd name="connsiteY6" fmla="*/ 741417 h 789089"/>
                <a:gd name="connsiteX7" fmla="*/ 0 w 400338"/>
                <a:gd name="connsiteY7" fmla="*/ 362094 h 789089"/>
                <a:gd name="connsiteX8" fmla="*/ 196994 w 400338"/>
                <a:gd name="connsiteY8" fmla="*/ 3176 h 789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338" h="789089">
                  <a:moveTo>
                    <a:pt x="196994" y="3176"/>
                  </a:moveTo>
                  <a:lnTo>
                    <a:pt x="196994" y="0"/>
                  </a:lnTo>
                  <a:cubicBezTo>
                    <a:pt x="307544" y="0"/>
                    <a:pt x="400338" y="251544"/>
                    <a:pt x="400338" y="362094"/>
                  </a:cubicBezTo>
                  <a:lnTo>
                    <a:pt x="400338" y="741417"/>
                  </a:lnTo>
                  <a:cubicBezTo>
                    <a:pt x="400338" y="767746"/>
                    <a:pt x="378995" y="789089"/>
                    <a:pt x="352666" y="789089"/>
                  </a:cubicBezTo>
                  <a:lnTo>
                    <a:pt x="47672" y="789089"/>
                  </a:lnTo>
                  <a:cubicBezTo>
                    <a:pt x="21343" y="789089"/>
                    <a:pt x="0" y="767746"/>
                    <a:pt x="0" y="741417"/>
                  </a:cubicBezTo>
                  <a:lnTo>
                    <a:pt x="0" y="362094"/>
                  </a:lnTo>
                  <a:cubicBezTo>
                    <a:pt x="0" y="251544"/>
                    <a:pt x="86444" y="3176"/>
                    <a:pt x="196994" y="3176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9" name="四角形: 上の 2 つの角を丸める 1028">
              <a:extLst>
                <a:ext uri="{FF2B5EF4-FFF2-40B4-BE49-F238E27FC236}">
                  <a16:creationId xmlns:a16="http://schemas.microsoft.com/office/drawing/2014/main" id="{4BD319E8-82E6-4C34-B02F-A56C946CF590}"/>
                </a:ext>
              </a:extLst>
            </p:cNvPr>
            <p:cNvSpPr/>
            <p:nvPr/>
          </p:nvSpPr>
          <p:spPr>
            <a:xfrm rot="16200000" flipH="1">
              <a:off x="5815872" y="5301972"/>
              <a:ext cx="45719" cy="558418"/>
            </a:xfrm>
            <a:prstGeom prst="round2SameRect">
              <a:avLst>
                <a:gd name="adj1" fmla="val 50000"/>
                <a:gd name="adj2" fmla="val 11908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フリーフォーム: 図形 1029">
              <a:extLst>
                <a:ext uri="{FF2B5EF4-FFF2-40B4-BE49-F238E27FC236}">
                  <a16:creationId xmlns:a16="http://schemas.microsoft.com/office/drawing/2014/main" id="{F1851206-2460-42A7-98D1-ECE4205EAE40}"/>
                </a:ext>
              </a:extLst>
            </p:cNvPr>
            <p:cNvSpPr/>
            <p:nvPr/>
          </p:nvSpPr>
          <p:spPr>
            <a:xfrm flipH="1" flipV="1">
              <a:off x="3928465" y="5518909"/>
              <a:ext cx="898753" cy="124527"/>
            </a:xfrm>
            <a:custGeom>
              <a:avLst/>
              <a:gdLst>
                <a:gd name="connsiteX0" fmla="*/ 304733 w 898753"/>
                <a:gd name="connsiteY0" fmla="*/ 124527 h 124527"/>
                <a:gd name="connsiteX1" fmla="*/ 304733 w 898753"/>
                <a:gd name="connsiteY1" fmla="*/ 78075 h 124527"/>
                <a:gd name="connsiteX2" fmla="*/ 0 w 898753"/>
                <a:gd name="connsiteY2" fmla="*/ 78075 h 124527"/>
                <a:gd name="connsiteX3" fmla="*/ 0 w 898753"/>
                <a:gd name="connsiteY3" fmla="*/ 46449 h 124527"/>
                <a:gd name="connsiteX4" fmla="*/ 304733 w 898753"/>
                <a:gd name="connsiteY4" fmla="*/ 46449 h 124527"/>
                <a:gd name="connsiteX5" fmla="*/ 304733 w 898753"/>
                <a:gd name="connsiteY5" fmla="*/ 0 h 124527"/>
                <a:gd name="connsiteX6" fmla="*/ 573788 w 898753"/>
                <a:gd name="connsiteY6" fmla="*/ 46449 h 124527"/>
                <a:gd name="connsiteX7" fmla="*/ 873123 w 898753"/>
                <a:gd name="connsiteY7" fmla="*/ 46449 h 124527"/>
                <a:gd name="connsiteX8" fmla="*/ 898753 w 898753"/>
                <a:gd name="connsiteY8" fmla="*/ 62262 h 124527"/>
                <a:gd name="connsiteX9" fmla="*/ 873123 w 898753"/>
                <a:gd name="connsiteY9" fmla="*/ 78075 h 124527"/>
                <a:gd name="connsiteX10" fmla="*/ 573805 w 898753"/>
                <a:gd name="connsiteY10" fmla="*/ 78075 h 124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98753" h="124527">
                  <a:moveTo>
                    <a:pt x="304733" y="124527"/>
                  </a:moveTo>
                  <a:lnTo>
                    <a:pt x="304733" y="78075"/>
                  </a:lnTo>
                  <a:lnTo>
                    <a:pt x="0" y="78075"/>
                  </a:lnTo>
                  <a:lnTo>
                    <a:pt x="0" y="46449"/>
                  </a:lnTo>
                  <a:lnTo>
                    <a:pt x="304733" y="46449"/>
                  </a:lnTo>
                  <a:lnTo>
                    <a:pt x="304733" y="0"/>
                  </a:lnTo>
                  <a:lnTo>
                    <a:pt x="573788" y="46449"/>
                  </a:lnTo>
                  <a:lnTo>
                    <a:pt x="873123" y="46449"/>
                  </a:lnTo>
                  <a:lnTo>
                    <a:pt x="898753" y="62262"/>
                  </a:lnTo>
                  <a:lnTo>
                    <a:pt x="873123" y="78075"/>
                  </a:lnTo>
                  <a:lnTo>
                    <a:pt x="573805" y="7807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1" name="フリーフォーム: 図形 1030">
              <a:extLst>
                <a:ext uri="{FF2B5EF4-FFF2-40B4-BE49-F238E27FC236}">
                  <a16:creationId xmlns:a16="http://schemas.microsoft.com/office/drawing/2014/main" id="{7427B788-C1A1-48AB-AB84-2C46D0A94306}"/>
                </a:ext>
              </a:extLst>
            </p:cNvPr>
            <p:cNvSpPr/>
            <p:nvPr/>
          </p:nvSpPr>
          <p:spPr>
            <a:xfrm>
              <a:off x="4459728" y="5503350"/>
              <a:ext cx="1158395" cy="155658"/>
            </a:xfrm>
            <a:custGeom>
              <a:avLst/>
              <a:gdLst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274467 w 1452162"/>
                <a:gd name="connsiteY3" fmla="*/ 39586 h 155658"/>
                <a:gd name="connsiteX4" fmla="*/ 1312894 w 1452162"/>
                <a:gd name="connsiteY4" fmla="*/ 39586 h 155658"/>
                <a:gd name="connsiteX5" fmla="*/ 1452162 w 1452162"/>
                <a:gd name="connsiteY5" fmla="*/ 66363 h 155658"/>
                <a:gd name="connsiteX6" fmla="*/ 1452162 w 1452162"/>
                <a:gd name="connsiteY6" fmla="*/ 89295 h 155658"/>
                <a:gd name="connsiteX7" fmla="*/ 1312894 w 1452162"/>
                <a:gd name="connsiteY7" fmla="*/ 116072 h 155658"/>
                <a:gd name="connsiteX8" fmla="*/ 1274467 w 1452162"/>
                <a:gd name="connsiteY8" fmla="*/ 116072 h 155658"/>
                <a:gd name="connsiteX9" fmla="*/ 1244447 w 1452162"/>
                <a:gd name="connsiteY9" fmla="*/ 139697 h 155658"/>
                <a:gd name="connsiteX10" fmla="*/ 1126238 w 1452162"/>
                <a:gd name="connsiteY10" fmla="*/ 155658 h 155658"/>
                <a:gd name="connsiteX11" fmla="*/ 167174 w 1452162"/>
                <a:gd name="connsiteY11" fmla="*/ 155658 h 155658"/>
                <a:gd name="connsiteX12" fmla="*/ 0 w 1452162"/>
                <a:gd name="connsiteY12" fmla="*/ 101164 h 155658"/>
                <a:gd name="connsiteX13" fmla="*/ 0 w 1452162"/>
                <a:gd name="connsiteY13" fmla="*/ 54494 h 155658"/>
                <a:gd name="connsiteX14" fmla="*/ 167174 w 1452162"/>
                <a:gd name="connsiteY14" fmla="*/ 0 h 155658"/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274467 w 1452162"/>
                <a:gd name="connsiteY3" fmla="*/ 39586 h 155658"/>
                <a:gd name="connsiteX4" fmla="*/ 1312894 w 1452162"/>
                <a:gd name="connsiteY4" fmla="*/ 39586 h 155658"/>
                <a:gd name="connsiteX5" fmla="*/ 1452162 w 1452162"/>
                <a:gd name="connsiteY5" fmla="*/ 66363 h 155658"/>
                <a:gd name="connsiteX6" fmla="*/ 1452162 w 1452162"/>
                <a:gd name="connsiteY6" fmla="*/ 89295 h 155658"/>
                <a:gd name="connsiteX7" fmla="*/ 1312894 w 1452162"/>
                <a:gd name="connsiteY7" fmla="*/ 116072 h 155658"/>
                <a:gd name="connsiteX8" fmla="*/ 1244447 w 1452162"/>
                <a:gd name="connsiteY8" fmla="*/ 139697 h 155658"/>
                <a:gd name="connsiteX9" fmla="*/ 1126238 w 1452162"/>
                <a:gd name="connsiteY9" fmla="*/ 155658 h 155658"/>
                <a:gd name="connsiteX10" fmla="*/ 167174 w 1452162"/>
                <a:gd name="connsiteY10" fmla="*/ 155658 h 155658"/>
                <a:gd name="connsiteX11" fmla="*/ 0 w 1452162"/>
                <a:gd name="connsiteY11" fmla="*/ 101164 h 155658"/>
                <a:gd name="connsiteX12" fmla="*/ 0 w 1452162"/>
                <a:gd name="connsiteY12" fmla="*/ 54494 h 155658"/>
                <a:gd name="connsiteX13" fmla="*/ 167174 w 1452162"/>
                <a:gd name="connsiteY13" fmla="*/ 0 h 155658"/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312894 w 1452162"/>
                <a:gd name="connsiteY3" fmla="*/ 39586 h 155658"/>
                <a:gd name="connsiteX4" fmla="*/ 1452162 w 1452162"/>
                <a:gd name="connsiteY4" fmla="*/ 66363 h 155658"/>
                <a:gd name="connsiteX5" fmla="*/ 1452162 w 1452162"/>
                <a:gd name="connsiteY5" fmla="*/ 89295 h 155658"/>
                <a:gd name="connsiteX6" fmla="*/ 1312894 w 1452162"/>
                <a:gd name="connsiteY6" fmla="*/ 116072 h 155658"/>
                <a:gd name="connsiteX7" fmla="*/ 1244447 w 1452162"/>
                <a:gd name="connsiteY7" fmla="*/ 139697 h 155658"/>
                <a:gd name="connsiteX8" fmla="*/ 1126238 w 1452162"/>
                <a:gd name="connsiteY8" fmla="*/ 155658 h 155658"/>
                <a:gd name="connsiteX9" fmla="*/ 167174 w 1452162"/>
                <a:gd name="connsiteY9" fmla="*/ 155658 h 155658"/>
                <a:gd name="connsiteX10" fmla="*/ 0 w 1452162"/>
                <a:gd name="connsiteY10" fmla="*/ 101164 h 155658"/>
                <a:gd name="connsiteX11" fmla="*/ 0 w 1452162"/>
                <a:gd name="connsiteY11" fmla="*/ 54494 h 155658"/>
                <a:gd name="connsiteX12" fmla="*/ 167174 w 1452162"/>
                <a:gd name="connsiteY12" fmla="*/ 0 h 15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2162" h="155658">
                  <a:moveTo>
                    <a:pt x="167174" y="0"/>
                  </a:moveTo>
                  <a:lnTo>
                    <a:pt x="1126238" y="0"/>
                  </a:lnTo>
                  <a:cubicBezTo>
                    <a:pt x="1172401" y="0"/>
                    <a:pt x="1214195" y="6099"/>
                    <a:pt x="1244447" y="15961"/>
                  </a:cubicBezTo>
                  <a:lnTo>
                    <a:pt x="1312894" y="39586"/>
                  </a:lnTo>
                  <a:cubicBezTo>
                    <a:pt x="1389809" y="39586"/>
                    <a:pt x="1452162" y="51575"/>
                    <a:pt x="1452162" y="66363"/>
                  </a:cubicBezTo>
                  <a:lnTo>
                    <a:pt x="1452162" y="89295"/>
                  </a:lnTo>
                  <a:cubicBezTo>
                    <a:pt x="1452162" y="104084"/>
                    <a:pt x="1389809" y="116072"/>
                    <a:pt x="1312894" y="116072"/>
                  </a:cubicBezTo>
                  <a:lnTo>
                    <a:pt x="1244447" y="139697"/>
                  </a:lnTo>
                  <a:cubicBezTo>
                    <a:pt x="1214195" y="149559"/>
                    <a:pt x="1172401" y="155658"/>
                    <a:pt x="1126238" y="155658"/>
                  </a:cubicBezTo>
                  <a:lnTo>
                    <a:pt x="167174" y="155658"/>
                  </a:lnTo>
                  <a:cubicBezTo>
                    <a:pt x="74847" y="155658"/>
                    <a:pt x="0" y="131260"/>
                    <a:pt x="0" y="101164"/>
                  </a:cubicBezTo>
                  <a:lnTo>
                    <a:pt x="0" y="54494"/>
                  </a:lnTo>
                  <a:cubicBezTo>
                    <a:pt x="0" y="24398"/>
                    <a:pt x="74847" y="0"/>
                    <a:pt x="16717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2" name="楕円 1031">
              <a:extLst>
                <a:ext uri="{FF2B5EF4-FFF2-40B4-BE49-F238E27FC236}">
                  <a16:creationId xmlns:a16="http://schemas.microsoft.com/office/drawing/2014/main" id="{D774C342-F019-497A-ADB3-A52A5CE079AD}"/>
                </a:ext>
              </a:extLst>
            </p:cNvPr>
            <p:cNvSpPr/>
            <p:nvPr/>
          </p:nvSpPr>
          <p:spPr>
            <a:xfrm>
              <a:off x="4705076" y="5358723"/>
              <a:ext cx="782438" cy="444898"/>
            </a:xfrm>
            <a:prstGeom prst="ellipse">
              <a:avLst/>
            </a:prstGeom>
            <a:pattFill prst="dkVert">
              <a:fgClr>
                <a:srgbClr val="0070C0"/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3" name="グループ化 1032">
            <a:extLst>
              <a:ext uri="{FF2B5EF4-FFF2-40B4-BE49-F238E27FC236}">
                <a16:creationId xmlns:a16="http://schemas.microsoft.com/office/drawing/2014/main" id="{9BF3118D-25D9-4C95-A67D-8FB9D8B04938}"/>
              </a:ext>
            </a:extLst>
          </p:cNvPr>
          <p:cNvGrpSpPr/>
          <p:nvPr/>
        </p:nvGrpSpPr>
        <p:grpSpPr>
          <a:xfrm>
            <a:off x="3858262" y="5790713"/>
            <a:ext cx="2189476" cy="444898"/>
            <a:chOff x="3928465" y="5902187"/>
            <a:chExt cx="2189476" cy="444898"/>
          </a:xfrm>
        </p:grpSpPr>
        <p:sp>
          <p:nvSpPr>
            <p:cNvPr id="1034" name="四角形: 上の 2 つの角を丸める 5">
              <a:extLst>
                <a:ext uri="{FF2B5EF4-FFF2-40B4-BE49-F238E27FC236}">
                  <a16:creationId xmlns:a16="http://schemas.microsoft.com/office/drawing/2014/main" id="{8BBFB02A-2726-4D7D-A314-312A0A078DDF}"/>
                </a:ext>
              </a:extLst>
            </p:cNvPr>
            <p:cNvSpPr/>
            <p:nvPr/>
          </p:nvSpPr>
          <p:spPr>
            <a:xfrm rot="16200000">
              <a:off x="5552969" y="5796262"/>
              <a:ext cx="400338" cy="656763"/>
            </a:xfrm>
            <a:custGeom>
              <a:avLst/>
              <a:gdLst>
                <a:gd name="connsiteX0" fmla="*/ 200169 w 400338"/>
                <a:gd name="connsiteY0" fmla="*/ 0 h 627164"/>
                <a:gd name="connsiteX1" fmla="*/ 200169 w 400338"/>
                <a:gd name="connsiteY1" fmla="*/ 0 h 627164"/>
                <a:gd name="connsiteX2" fmla="*/ 400338 w 400338"/>
                <a:gd name="connsiteY2" fmla="*/ 200169 h 627164"/>
                <a:gd name="connsiteX3" fmla="*/ 400338 w 400338"/>
                <a:gd name="connsiteY3" fmla="*/ 579492 h 627164"/>
                <a:gd name="connsiteX4" fmla="*/ 352666 w 400338"/>
                <a:gd name="connsiteY4" fmla="*/ 627164 h 627164"/>
                <a:gd name="connsiteX5" fmla="*/ 47672 w 400338"/>
                <a:gd name="connsiteY5" fmla="*/ 627164 h 627164"/>
                <a:gd name="connsiteX6" fmla="*/ 0 w 400338"/>
                <a:gd name="connsiteY6" fmla="*/ 579492 h 627164"/>
                <a:gd name="connsiteX7" fmla="*/ 0 w 400338"/>
                <a:gd name="connsiteY7" fmla="*/ 200169 h 627164"/>
                <a:gd name="connsiteX8" fmla="*/ 200169 w 400338"/>
                <a:gd name="connsiteY8" fmla="*/ 0 h 627164"/>
                <a:gd name="connsiteX0" fmla="*/ 196994 w 400338"/>
                <a:gd name="connsiteY0" fmla="*/ 0 h 785914"/>
                <a:gd name="connsiteX1" fmla="*/ 200169 w 400338"/>
                <a:gd name="connsiteY1" fmla="*/ 158750 h 785914"/>
                <a:gd name="connsiteX2" fmla="*/ 400338 w 400338"/>
                <a:gd name="connsiteY2" fmla="*/ 358919 h 785914"/>
                <a:gd name="connsiteX3" fmla="*/ 400338 w 400338"/>
                <a:gd name="connsiteY3" fmla="*/ 738242 h 785914"/>
                <a:gd name="connsiteX4" fmla="*/ 352666 w 400338"/>
                <a:gd name="connsiteY4" fmla="*/ 785914 h 785914"/>
                <a:gd name="connsiteX5" fmla="*/ 47672 w 400338"/>
                <a:gd name="connsiteY5" fmla="*/ 785914 h 785914"/>
                <a:gd name="connsiteX6" fmla="*/ 0 w 400338"/>
                <a:gd name="connsiteY6" fmla="*/ 738242 h 785914"/>
                <a:gd name="connsiteX7" fmla="*/ 0 w 400338"/>
                <a:gd name="connsiteY7" fmla="*/ 358919 h 785914"/>
                <a:gd name="connsiteX8" fmla="*/ 196994 w 400338"/>
                <a:gd name="connsiteY8" fmla="*/ 0 h 785914"/>
                <a:gd name="connsiteX0" fmla="*/ 196994 w 400338"/>
                <a:gd name="connsiteY0" fmla="*/ 3175 h 789089"/>
                <a:gd name="connsiteX1" fmla="*/ 196994 w 400338"/>
                <a:gd name="connsiteY1" fmla="*/ 0 h 789089"/>
                <a:gd name="connsiteX2" fmla="*/ 400338 w 400338"/>
                <a:gd name="connsiteY2" fmla="*/ 362094 h 789089"/>
                <a:gd name="connsiteX3" fmla="*/ 400338 w 400338"/>
                <a:gd name="connsiteY3" fmla="*/ 741417 h 789089"/>
                <a:gd name="connsiteX4" fmla="*/ 352666 w 400338"/>
                <a:gd name="connsiteY4" fmla="*/ 789089 h 789089"/>
                <a:gd name="connsiteX5" fmla="*/ 47672 w 400338"/>
                <a:gd name="connsiteY5" fmla="*/ 789089 h 789089"/>
                <a:gd name="connsiteX6" fmla="*/ 0 w 400338"/>
                <a:gd name="connsiteY6" fmla="*/ 741417 h 789089"/>
                <a:gd name="connsiteX7" fmla="*/ 0 w 400338"/>
                <a:gd name="connsiteY7" fmla="*/ 362094 h 789089"/>
                <a:gd name="connsiteX8" fmla="*/ 196994 w 400338"/>
                <a:gd name="connsiteY8" fmla="*/ 3175 h 789089"/>
                <a:gd name="connsiteX0" fmla="*/ 196994 w 400338"/>
                <a:gd name="connsiteY0" fmla="*/ 3176 h 789089"/>
                <a:gd name="connsiteX1" fmla="*/ 196994 w 400338"/>
                <a:gd name="connsiteY1" fmla="*/ 0 h 789089"/>
                <a:gd name="connsiteX2" fmla="*/ 400338 w 400338"/>
                <a:gd name="connsiteY2" fmla="*/ 362094 h 789089"/>
                <a:gd name="connsiteX3" fmla="*/ 400338 w 400338"/>
                <a:gd name="connsiteY3" fmla="*/ 741417 h 789089"/>
                <a:gd name="connsiteX4" fmla="*/ 352666 w 400338"/>
                <a:gd name="connsiteY4" fmla="*/ 789089 h 789089"/>
                <a:gd name="connsiteX5" fmla="*/ 47672 w 400338"/>
                <a:gd name="connsiteY5" fmla="*/ 789089 h 789089"/>
                <a:gd name="connsiteX6" fmla="*/ 0 w 400338"/>
                <a:gd name="connsiteY6" fmla="*/ 741417 h 789089"/>
                <a:gd name="connsiteX7" fmla="*/ 0 w 400338"/>
                <a:gd name="connsiteY7" fmla="*/ 362094 h 789089"/>
                <a:gd name="connsiteX8" fmla="*/ 196994 w 400338"/>
                <a:gd name="connsiteY8" fmla="*/ 3176 h 789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0338" h="789089">
                  <a:moveTo>
                    <a:pt x="196994" y="3176"/>
                  </a:moveTo>
                  <a:lnTo>
                    <a:pt x="196994" y="0"/>
                  </a:lnTo>
                  <a:cubicBezTo>
                    <a:pt x="307544" y="0"/>
                    <a:pt x="400338" y="251544"/>
                    <a:pt x="400338" y="362094"/>
                  </a:cubicBezTo>
                  <a:lnTo>
                    <a:pt x="400338" y="741417"/>
                  </a:lnTo>
                  <a:cubicBezTo>
                    <a:pt x="400338" y="767746"/>
                    <a:pt x="378995" y="789089"/>
                    <a:pt x="352666" y="789089"/>
                  </a:cubicBezTo>
                  <a:lnTo>
                    <a:pt x="47672" y="789089"/>
                  </a:lnTo>
                  <a:cubicBezTo>
                    <a:pt x="21343" y="789089"/>
                    <a:pt x="0" y="767746"/>
                    <a:pt x="0" y="741417"/>
                  </a:cubicBezTo>
                  <a:lnTo>
                    <a:pt x="0" y="362094"/>
                  </a:lnTo>
                  <a:cubicBezTo>
                    <a:pt x="0" y="251544"/>
                    <a:pt x="86444" y="3176"/>
                    <a:pt x="196994" y="317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5" name="四角形: 上の 2 つの角を丸める 1034">
              <a:extLst>
                <a:ext uri="{FF2B5EF4-FFF2-40B4-BE49-F238E27FC236}">
                  <a16:creationId xmlns:a16="http://schemas.microsoft.com/office/drawing/2014/main" id="{15A54252-A512-4B44-8981-C0B41872DEEF}"/>
                </a:ext>
              </a:extLst>
            </p:cNvPr>
            <p:cNvSpPr/>
            <p:nvPr/>
          </p:nvSpPr>
          <p:spPr>
            <a:xfrm rot="16200000" flipH="1">
              <a:off x="5815872" y="5845436"/>
              <a:ext cx="45719" cy="558418"/>
            </a:xfrm>
            <a:prstGeom prst="round2SameRect">
              <a:avLst>
                <a:gd name="adj1" fmla="val 50000"/>
                <a:gd name="adj2" fmla="val 11908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6" name="フリーフォーム: 図形 1035">
              <a:extLst>
                <a:ext uri="{FF2B5EF4-FFF2-40B4-BE49-F238E27FC236}">
                  <a16:creationId xmlns:a16="http://schemas.microsoft.com/office/drawing/2014/main" id="{2C448338-2780-4BD6-B3BC-1BCD39CBB3EF}"/>
                </a:ext>
              </a:extLst>
            </p:cNvPr>
            <p:cNvSpPr/>
            <p:nvPr/>
          </p:nvSpPr>
          <p:spPr>
            <a:xfrm flipH="1" flipV="1">
              <a:off x="3928465" y="6062373"/>
              <a:ext cx="898753" cy="124527"/>
            </a:xfrm>
            <a:custGeom>
              <a:avLst/>
              <a:gdLst>
                <a:gd name="connsiteX0" fmla="*/ 304733 w 898753"/>
                <a:gd name="connsiteY0" fmla="*/ 124527 h 124527"/>
                <a:gd name="connsiteX1" fmla="*/ 304733 w 898753"/>
                <a:gd name="connsiteY1" fmla="*/ 78075 h 124527"/>
                <a:gd name="connsiteX2" fmla="*/ 0 w 898753"/>
                <a:gd name="connsiteY2" fmla="*/ 78075 h 124527"/>
                <a:gd name="connsiteX3" fmla="*/ 0 w 898753"/>
                <a:gd name="connsiteY3" fmla="*/ 46449 h 124527"/>
                <a:gd name="connsiteX4" fmla="*/ 304733 w 898753"/>
                <a:gd name="connsiteY4" fmla="*/ 46449 h 124527"/>
                <a:gd name="connsiteX5" fmla="*/ 304733 w 898753"/>
                <a:gd name="connsiteY5" fmla="*/ 0 h 124527"/>
                <a:gd name="connsiteX6" fmla="*/ 573788 w 898753"/>
                <a:gd name="connsiteY6" fmla="*/ 46449 h 124527"/>
                <a:gd name="connsiteX7" fmla="*/ 873123 w 898753"/>
                <a:gd name="connsiteY7" fmla="*/ 46449 h 124527"/>
                <a:gd name="connsiteX8" fmla="*/ 898753 w 898753"/>
                <a:gd name="connsiteY8" fmla="*/ 62262 h 124527"/>
                <a:gd name="connsiteX9" fmla="*/ 873123 w 898753"/>
                <a:gd name="connsiteY9" fmla="*/ 78075 h 124527"/>
                <a:gd name="connsiteX10" fmla="*/ 573805 w 898753"/>
                <a:gd name="connsiteY10" fmla="*/ 78075 h 124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98753" h="124527">
                  <a:moveTo>
                    <a:pt x="304733" y="124527"/>
                  </a:moveTo>
                  <a:lnTo>
                    <a:pt x="304733" y="78075"/>
                  </a:lnTo>
                  <a:lnTo>
                    <a:pt x="0" y="78075"/>
                  </a:lnTo>
                  <a:lnTo>
                    <a:pt x="0" y="46449"/>
                  </a:lnTo>
                  <a:lnTo>
                    <a:pt x="304733" y="46449"/>
                  </a:lnTo>
                  <a:lnTo>
                    <a:pt x="304733" y="0"/>
                  </a:lnTo>
                  <a:lnTo>
                    <a:pt x="573788" y="46449"/>
                  </a:lnTo>
                  <a:lnTo>
                    <a:pt x="873123" y="46449"/>
                  </a:lnTo>
                  <a:lnTo>
                    <a:pt x="898753" y="62262"/>
                  </a:lnTo>
                  <a:lnTo>
                    <a:pt x="873123" y="78075"/>
                  </a:lnTo>
                  <a:lnTo>
                    <a:pt x="573805" y="7807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7" name="フリーフォーム: 図形 1036">
              <a:extLst>
                <a:ext uri="{FF2B5EF4-FFF2-40B4-BE49-F238E27FC236}">
                  <a16:creationId xmlns:a16="http://schemas.microsoft.com/office/drawing/2014/main" id="{CF85C778-188E-4610-B2FC-9B9DC97ED51B}"/>
                </a:ext>
              </a:extLst>
            </p:cNvPr>
            <p:cNvSpPr/>
            <p:nvPr/>
          </p:nvSpPr>
          <p:spPr>
            <a:xfrm>
              <a:off x="4459728" y="6046814"/>
              <a:ext cx="1158395" cy="155658"/>
            </a:xfrm>
            <a:custGeom>
              <a:avLst/>
              <a:gdLst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274467 w 1452162"/>
                <a:gd name="connsiteY3" fmla="*/ 39586 h 155658"/>
                <a:gd name="connsiteX4" fmla="*/ 1312894 w 1452162"/>
                <a:gd name="connsiteY4" fmla="*/ 39586 h 155658"/>
                <a:gd name="connsiteX5" fmla="*/ 1452162 w 1452162"/>
                <a:gd name="connsiteY5" fmla="*/ 66363 h 155658"/>
                <a:gd name="connsiteX6" fmla="*/ 1452162 w 1452162"/>
                <a:gd name="connsiteY6" fmla="*/ 89295 h 155658"/>
                <a:gd name="connsiteX7" fmla="*/ 1312894 w 1452162"/>
                <a:gd name="connsiteY7" fmla="*/ 116072 h 155658"/>
                <a:gd name="connsiteX8" fmla="*/ 1274467 w 1452162"/>
                <a:gd name="connsiteY8" fmla="*/ 116072 h 155658"/>
                <a:gd name="connsiteX9" fmla="*/ 1244447 w 1452162"/>
                <a:gd name="connsiteY9" fmla="*/ 139697 h 155658"/>
                <a:gd name="connsiteX10" fmla="*/ 1126238 w 1452162"/>
                <a:gd name="connsiteY10" fmla="*/ 155658 h 155658"/>
                <a:gd name="connsiteX11" fmla="*/ 167174 w 1452162"/>
                <a:gd name="connsiteY11" fmla="*/ 155658 h 155658"/>
                <a:gd name="connsiteX12" fmla="*/ 0 w 1452162"/>
                <a:gd name="connsiteY12" fmla="*/ 101164 h 155658"/>
                <a:gd name="connsiteX13" fmla="*/ 0 w 1452162"/>
                <a:gd name="connsiteY13" fmla="*/ 54494 h 155658"/>
                <a:gd name="connsiteX14" fmla="*/ 167174 w 1452162"/>
                <a:gd name="connsiteY14" fmla="*/ 0 h 155658"/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274467 w 1452162"/>
                <a:gd name="connsiteY3" fmla="*/ 39586 h 155658"/>
                <a:gd name="connsiteX4" fmla="*/ 1312894 w 1452162"/>
                <a:gd name="connsiteY4" fmla="*/ 39586 h 155658"/>
                <a:gd name="connsiteX5" fmla="*/ 1452162 w 1452162"/>
                <a:gd name="connsiteY5" fmla="*/ 66363 h 155658"/>
                <a:gd name="connsiteX6" fmla="*/ 1452162 w 1452162"/>
                <a:gd name="connsiteY6" fmla="*/ 89295 h 155658"/>
                <a:gd name="connsiteX7" fmla="*/ 1312894 w 1452162"/>
                <a:gd name="connsiteY7" fmla="*/ 116072 h 155658"/>
                <a:gd name="connsiteX8" fmla="*/ 1244447 w 1452162"/>
                <a:gd name="connsiteY8" fmla="*/ 139697 h 155658"/>
                <a:gd name="connsiteX9" fmla="*/ 1126238 w 1452162"/>
                <a:gd name="connsiteY9" fmla="*/ 155658 h 155658"/>
                <a:gd name="connsiteX10" fmla="*/ 167174 w 1452162"/>
                <a:gd name="connsiteY10" fmla="*/ 155658 h 155658"/>
                <a:gd name="connsiteX11" fmla="*/ 0 w 1452162"/>
                <a:gd name="connsiteY11" fmla="*/ 101164 h 155658"/>
                <a:gd name="connsiteX12" fmla="*/ 0 w 1452162"/>
                <a:gd name="connsiteY12" fmla="*/ 54494 h 155658"/>
                <a:gd name="connsiteX13" fmla="*/ 167174 w 1452162"/>
                <a:gd name="connsiteY13" fmla="*/ 0 h 155658"/>
                <a:gd name="connsiteX0" fmla="*/ 167174 w 1452162"/>
                <a:gd name="connsiteY0" fmla="*/ 0 h 155658"/>
                <a:gd name="connsiteX1" fmla="*/ 1126238 w 1452162"/>
                <a:gd name="connsiteY1" fmla="*/ 0 h 155658"/>
                <a:gd name="connsiteX2" fmla="*/ 1244447 w 1452162"/>
                <a:gd name="connsiteY2" fmla="*/ 15961 h 155658"/>
                <a:gd name="connsiteX3" fmla="*/ 1312894 w 1452162"/>
                <a:gd name="connsiteY3" fmla="*/ 39586 h 155658"/>
                <a:gd name="connsiteX4" fmla="*/ 1452162 w 1452162"/>
                <a:gd name="connsiteY4" fmla="*/ 66363 h 155658"/>
                <a:gd name="connsiteX5" fmla="*/ 1452162 w 1452162"/>
                <a:gd name="connsiteY5" fmla="*/ 89295 h 155658"/>
                <a:gd name="connsiteX6" fmla="*/ 1312894 w 1452162"/>
                <a:gd name="connsiteY6" fmla="*/ 116072 h 155658"/>
                <a:gd name="connsiteX7" fmla="*/ 1244447 w 1452162"/>
                <a:gd name="connsiteY7" fmla="*/ 139697 h 155658"/>
                <a:gd name="connsiteX8" fmla="*/ 1126238 w 1452162"/>
                <a:gd name="connsiteY8" fmla="*/ 155658 h 155658"/>
                <a:gd name="connsiteX9" fmla="*/ 167174 w 1452162"/>
                <a:gd name="connsiteY9" fmla="*/ 155658 h 155658"/>
                <a:gd name="connsiteX10" fmla="*/ 0 w 1452162"/>
                <a:gd name="connsiteY10" fmla="*/ 101164 h 155658"/>
                <a:gd name="connsiteX11" fmla="*/ 0 w 1452162"/>
                <a:gd name="connsiteY11" fmla="*/ 54494 h 155658"/>
                <a:gd name="connsiteX12" fmla="*/ 167174 w 1452162"/>
                <a:gd name="connsiteY12" fmla="*/ 0 h 155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52162" h="155658">
                  <a:moveTo>
                    <a:pt x="167174" y="0"/>
                  </a:moveTo>
                  <a:lnTo>
                    <a:pt x="1126238" y="0"/>
                  </a:lnTo>
                  <a:cubicBezTo>
                    <a:pt x="1172401" y="0"/>
                    <a:pt x="1214195" y="6099"/>
                    <a:pt x="1244447" y="15961"/>
                  </a:cubicBezTo>
                  <a:lnTo>
                    <a:pt x="1312894" y="39586"/>
                  </a:lnTo>
                  <a:cubicBezTo>
                    <a:pt x="1389809" y="39586"/>
                    <a:pt x="1452162" y="51575"/>
                    <a:pt x="1452162" y="66363"/>
                  </a:cubicBezTo>
                  <a:lnTo>
                    <a:pt x="1452162" y="89295"/>
                  </a:lnTo>
                  <a:cubicBezTo>
                    <a:pt x="1452162" y="104084"/>
                    <a:pt x="1389809" y="116072"/>
                    <a:pt x="1312894" y="116072"/>
                  </a:cubicBezTo>
                  <a:lnTo>
                    <a:pt x="1244447" y="139697"/>
                  </a:lnTo>
                  <a:cubicBezTo>
                    <a:pt x="1214195" y="149559"/>
                    <a:pt x="1172401" y="155658"/>
                    <a:pt x="1126238" y="155658"/>
                  </a:cubicBezTo>
                  <a:lnTo>
                    <a:pt x="167174" y="155658"/>
                  </a:lnTo>
                  <a:cubicBezTo>
                    <a:pt x="74847" y="155658"/>
                    <a:pt x="0" y="131260"/>
                    <a:pt x="0" y="101164"/>
                  </a:cubicBezTo>
                  <a:lnTo>
                    <a:pt x="0" y="54494"/>
                  </a:lnTo>
                  <a:cubicBezTo>
                    <a:pt x="0" y="24398"/>
                    <a:pt x="74847" y="0"/>
                    <a:pt x="16717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8" name="楕円 1037">
              <a:extLst>
                <a:ext uri="{FF2B5EF4-FFF2-40B4-BE49-F238E27FC236}">
                  <a16:creationId xmlns:a16="http://schemas.microsoft.com/office/drawing/2014/main" id="{7885BA2F-A2E2-43AE-9923-181ABB026380}"/>
                </a:ext>
              </a:extLst>
            </p:cNvPr>
            <p:cNvSpPr/>
            <p:nvPr/>
          </p:nvSpPr>
          <p:spPr>
            <a:xfrm>
              <a:off x="4705076" y="5902187"/>
              <a:ext cx="782438" cy="444898"/>
            </a:xfrm>
            <a:prstGeom prst="ellipse">
              <a:avLst/>
            </a:prstGeom>
            <a:pattFill prst="dkVert">
              <a:fgClr>
                <a:srgbClr val="FFFF00"/>
              </a:fgClr>
              <a:bgClr>
                <a:schemeClr val="tx1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9" name="グループ化 1038">
            <a:extLst>
              <a:ext uri="{FF2B5EF4-FFF2-40B4-BE49-F238E27FC236}">
                <a16:creationId xmlns:a16="http://schemas.microsoft.com/office/drawing/2014/main" id="{E858825E-C1A0-4445-A2F4-3BCEB6C35BFA}"/>
              </a:ext>
            </a:extLst>
          </p:cNvPr>
          <p:cNvGrpSpPr/>
          <p:nvPr/>
        </p:nvGrpSpPr>
        <p:grpSpPr>
          <a:xfrm>
            <a:off x="7063852" y="4938455"/>
            <a:ext cx="422798" cy="385950"/>
            <a:chOff x="7063852" y="4622850"/>
            <a:chExt cx="422798" cy="385950"/>
          </a:xfrm>
        </p:grpSpPr>
        <p:sp>
          <p:nvSpPr>
            <p:cNvPr id="1040" name="楕円 1039">
              <a:extLst>
                <a:ext uri="{FF2B5EF4-FFF2-40B4-BE49-F238E27FC236}">
                  <a16:creationId xmlns:a16="http://schemas.microsoft.com/office/drawing/2014/main" id="{7E9D5EA9-0849-413B-9CEA-408595689ADC}"/>
                </a:ext>
              </a:extLst>
            </p:cNvPr>
            <p:cNvSpPr/>
            <p:nvPr/>
          </p:nvSpPr>
          <p:spPr>
            <a:xfrm>
              <a:off x="7063852" y="4743907"/>
              <a:ext cx="175012" cy="14383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1" name="フリーフォーム: 図形 1040">
              <a:extLst>
                <a:ext uri="{FF2B5EF4-FFF2-40B4-BE49-F238E27FC236}">
                  <a16:creationId xmlns:a16="http://schemas.microsoft.com/office/drawing/2014/main" id="{181C8986-7A40-49E8-8E45-CDFA2C1E5C54}"/>
                </a:ext>
              </a:extLst>
            </p:cNvPr>
            <p:cNvSpPr/>
            <p:nvPr/>
          </p:nvSpPr>
          <p:spPr>
            <a:xfrm rot="16200000">
              <a:off x="7123447" y="4629890"/>
              <a:ext cx="189091" cy="175012"/>
            </a:xfrm>
            <a:custGeom>
              <a:avLst/>
              <a:gdLst>
                <a:gd name="connsiteX0" fmla="*/ 189091 w 189091"/>
                <a:gd name="connsiteY0" fmla="*/ 87506 h 175012"/>
                <a:gd name="connsiteX1" fmla="*/ 189091 w 189091"/>
                <a:gd name="connsiteY1" fmla="*/ 145219 h 175012"/>
                <a:gd name="connsiteX2" fmla="*/ 139773 w 189091"/>
                <a:gd name="connsiteY2" fmla="*/ 175012 h 175012"/>
                <a:gd name="connsiteX3" fmla="*/ 0 w 189091"/>
                <a:gd name="connsiteY3" fmla="*/ 175012 h 175012"/>
                <a:gd name="connsiteX4" fmla="*/ 0 w 189091"/>
                <a:gd name="connsiteY4" fmla="*/ 51586 h 175012"/>
                <a:gd name="connsiteX5" fmla="*/ 1693 w 189091"/>
                <a:gd name="connsiteY5" fmla="*/ 0 h 175012"/>
                <a:gd name="connsiteX6" fmla="*/ 44236 w 189091"/>
                <a:gd name="connsiteY6" fmla="*/ 0 h 175012"/>
                <a:gd name="connsiteX7" fmla="*/ 189091 w 189091"/>
                <a:gd name="connsiteY7" fmla="*/ 87506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091" h="175012">
                  <a:moveTo>
                    <a:pt x="189091" y="87506"/>
                  </a:moveTo>
                  <a:cubicBezTo>
                    <a:pt x="189091" y="106744"/>
                    <a:pt x="189091" y="125982"/>
                    <a:pt x="189091" y="145219"/>
                  </a:cubicBezTo>
                  <a:cubicBezTo>
                    <a:pt x="189091" y="161673"/>
                    <a:pt x="167011" y="175012"/>
                    <a:pt x="139773" y="175012"/>
                  </a:cubicBezTo>
                  <a:lnTo>
                    <a:pt x="0" y="175012"/>
                  </a:lnTo>
                  <a:lnTo>
                    <a:pt x="0" y="51586"/>
                  </a:lnTo>
                  <a:lnTo>
                    <a:pt x="1693" y="0"/>
                  </a:lnTo>
                  <a:lnTo>
                    <a:pt x="44236" y="0"/>
                  </a:lnTo>
                  <a:cubicBezTo>
                    <a:pt x="124237" y="0"/>
                    <a:pt x="189091" y="39178"/>
                    <a:pt x="189091" y="87506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2" name="フリーフォーム: 図形 1041">
              <a:extLst>
                <a:ext uri="{FF2B5EF4-FFF2-40B4-BE49-F238E27FC236}">
                  <a16:creationId xmlns:a16="http://schemas.microsoft.com/office/drawing/2014/main" id="{8E12A678-52F0-44D9-A281-CDD86F0D826A}"/>
                </a:ext>
              </a:extLst>
            </p:cNvPr>
            <p:cNvSpPr/>
            <p:nvPr/>
          </p:nvSpPr>
          <p:spPr>
            <a:xfrm rot="16200000">
              <a:off x="7118716" y="4822018"/>
              <a:ext cx="198552" cy="175012"/>
            </a:xfrm>
            <a:custGeom>
              <a:avLst/>
              <a:gdLst>
                <a:gd name="connsiteX0" fmla="*/ 198552 w 198552"/>
                <a:gd name="connsiteY0" fmla="*/ 0 h 175012"/>
                <a:gd name="connsiteX1" fmla="*/ 196859 w 198552"/>
                <a:gd name="connsiteY1" fmla="*/ 51586 h 175012"/>
                <a:gd name="connsiteX2" fmla="*/ 196859 w 198552"/>
                <a:gd name="connsiteY2" fmla="*/ 175012 h 175012"/>
                <a:gd name="connsiteX3" fmla="*/ 49319 w 198552"/>
                <a:gd name="connsiteY3" fmla="*/ 175012 h 175012"/>
                <a:gd name="connsiteX4" fmla="*/ 0 w 198552"/>
                <a:gd name="connsiteY4" fmla="*/ 145219 h 175012"/>
                <a:gd name="connsiteX5" fmla="*/ 0 w 198552"/>
                <a:gd name="connsiteY5" fmla="*/ 87506 h 175012"/>
                <a:gd name="connsiteX6" fmla="*/ 144856 w 198552"/>
                <a:gd name="connsiteY6" fmla="*/ 0 h 175012"/>
                <a:gd name="connsiteX7" fmla="*/ 198552 w 198552"/>
                <a:gd name="connsiteY7" fmla="*/ 0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552" h="175012">
                  <a:moveTo>
                    <a:pt x="198552" y="0"/>
                  </a:moveTo>
                  <a:lnTo>
                    <a:pt x="196859" y="51586"/>
                  </a:lnTo>
                  <a:lnTo>
                    <a:pt x="196859" y="175012"/>
                  </a:lnTo>
                  <a:lnTo>
                    <a:pt x="49319" y="175012"/>
                  </a:lnTo>
                  <a:cubicBezTo>
                    <a:pt x="22081" y="175012"/>
                    <a:pt x="0" y="161673"/>
                    <a:pt x="0" y="145219"/>
                  </a:cubicBezTo>
                  <a:lnTo>
                    <a:pt x="0" y="87506"/>
                  </a:lnTo>
                  <a:cubicBezTo>
                    <a:pt x="0" y="39178"/>
                    <a:pt x="64855" y="0"/>
                    <a:pt x="144856" y="0"/>
                  </a:cubicBezTo>
                  <a:lnTo>
                    <a:pt x="198552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3" name="フリーフォーム: 図形 1042">
              <a:extLst>
                <a:ext uri="{FF2B5EF4-FFF2-40B4-BE49-F238E27FC236}">
                  <a16:creationId xmlns:a16="http://schemas.microsoft.com/office/drawing/2014/main" id="{61BA886A-605C-44AF-BBFA-EC42297B8E4A}"/>
                </a:ext>
              </a:extLst>
            </p:cNvPr>
            <p:cNvSpPr/>
            <p:nvPr/>
          </p:nvSpPr>
          <p:spPr>
            <a:xfrm rot="16200000">
              <a:off x="7176578" y="4707012"/>
              <a:ext cx="40214" cy="217625"/>
            </a:xfrm>
            <a:custGeom>
              <a:avLst/>
              <a:gdLst>
                <a:gd name="connsiteX0" fmla="*/ 675076 w 675076"/>
                <a:gd name="connsiteY0" fmla="*/ 253371 h 506741"/>
                <a:gd name="connsiteX1" fmla="*/ 675075 w 675076"/>
                <a:gd name="connsiteY1" fmla="*/ 420478 h 506741"/>
                <a:gd name="connsiteX2" fmla="*/ 588812 w 675076"/>
                <a:gd name="connsiteY2" fmla="*/ 506741 h 506741"/>
                <a:gd name="connsiteX3" fmla="*/ 86263 w 675076"/>
                <a:gd name="connsiteY3" fmla="*/ 506741 h 506741"/>
                <a:gd name="connsiteX4" fmla="*/ 0 w 675076"/>
                <a:gd name="connsiteY4" fmla="*/ 420478 h 506741"/>
                <a:gd name="connsiteX5" fmla="*/ 0 w 675076"/>
                <a:gd name="connsiteY5" fmla="*/ 253371 h 506741"/>
                <a:gd name="connsiteX6" fmla="*/ 253371 w 675076"/>
                <a:gd name="connsiteY6" fmla="*/ 0 h 506741"/>
                <a:gd name="connsiteX7" fmla="*/ 421705 w 675076"/>
                <a:gd name="connsiteY7" fmla="*/ 0 h 506741"/>
                <a:gd name="connsiteX8" fmla="*/ 675076 w 675076"/>
                <a:gd name="connsiteY8" fmla="*/ 253371 h 5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076" h="506741">
                  <a:moveTo>
                    <a:pt x="675076" y="253371"/>
                  </a:moveTo>
                  <a:cubicBezTo>
                    <a:pt x="675076" y="309073"/>
                    <a:pt x="675075" y="364776"/>
                    <a:pt x="675075" y="420478"/>
                  </a:cubicBezTo>
                  <a:cubicBezTo>
                    <a:pt x="675075" y="468120"/>
                    <a:pt x="636454" y="506741"/>
                    <a:pt x="588812" y="506741"/>
                  </a:cubicBezTo>
                  <a:lnTo>
                    <a:pt x="86263" y="506741"/>
                  </a:lnTo>
                  <a:cubicBezTo>
                    <a:pt x="38621" y="506741"/>
                    <a:pt x="0" y="468120"/>
                    <a:pt x="0" y="420478"/>
                  </a:cubicBezTo>
                  <a:lnTo>
                    <a:pt x="0" y="253371"/>
                  </a:lnTo>
                  <a:cubicBezTo>
                    <a:pt x="0" y="113438"/>
                    <a:pt x="113438" y="0"/>
                    <a:pt x="253371" y="0"/>
                  </a:cubicBezTo>
                  <a:lnTo>
                    <a:pt x="421705" y="0"/>
                  </a:lnTo>
                  <a:cubicBezTo>
                    <a:pt x="561638" y="0"/>
                    <a:pt x="675076" y="113438"/>
                    <a:pt x="675076" y="253371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044" name="フリーフォーム: 図形 1043">
              <a:extLst>
                <a:ext uri="{FF2B5EF4-FFF2-40B4-BE49-F238E27FC236}">
                  <a16:creationId xmlns:a16="http://schemas.microsoft.com/office/drawing/2014/main" id="{23601418-3F92-4DCF-90D0-C4D934C78179}"/>
                </a:ext>
              </a:extLst>
            </p:cNvPr>
            <p:cNvSpPr/>
            <p:nvPr/>
          </p:nvSpPr>
          <p:spPr>
            <a:xfrm>
              <a:off x="7151358" y="4622850"/>
              <a:ext cx="335292" cy="385949"/>
            </a:xfrm>
            <a:custGeom>
              <a:avLst/>
              <a:gdLst>
                <a:gd name="connsiteX0" fmla="*/ 0 w 381191"/>
                <a:gd name="connsiteY0" fmla="*/ 219392 h 438784"/>
                <a:gd name="connsiteX1" fmla="*/ 0 w 381191"/>
                <a:gd name="connsiteY1" fmla="*/ 219393 h 438784"/>
                <a:gd name="connsiteX2" fmla="*/ 0 w 381191"/>
                <a:gd name="connsiteY2" fmla="*/ 219393 h 438784"/>
                <a:gd name="connsiteX3" fmla="*/ 140963 w 381191"/>
                <a:gd name="connsiteY3" fmla="*/ 0 h 438784"/>
                <a:gd name="connsiteX4" fmla="*/ 174300 w 381191"/>
                <a:gd name="connsiteY4" fmla="*/ 0 h 438784"/>
                <a:gd name="connsiteX5" fmla="*/ 208171 w 381191"/>
                <a:gd name="connsiteY5" fmla="*/ 56069 h 438784"/>
                <a:gd name="connsiteX6" fmla="*/ 208171 w 381191"/>
                <a:gd name="connsiteY6" fmla="*/ 196533 h 438784"/>
                <a:gd name="connsiteX7" fmla="*/ 358331 w 381191"/>
                <a:gd name="connsiteY7" fmla="*/ 196533 h 438784"/>
                <a:gd name="connsiteX8" fmla="*/ 381191 w 381191"/>
                <a:gd name="connsiteY8" fmla="*/ 219393 h 438784"/>
                <a:gd name="connsiteX9" fmla="*/ 381190 w 381191"/>
                <a:gd name="connsiteY9" fmla="*/ 219393 h 438784"/>
                <a:gd name="connsiteX10" fmla="*/ 358330 w 381191"/>
                <a:gd name="connsiteY10" fmla="*/ 242253 h 438784"/>
                <a:gd name="connsiteX11" fmla="*/ 208171 w 381191"/>
                <a:gd name="connsiteY11" fmla="*/ 242253 h 438784"/>
                <a:gd name="connsiteX12" fmla="*/ 208171 w 381191"/>
                <a:gd name="connsiteY12" fmla="*/ 382715 h 438784"/>
                <a:gd name="connsiteX13" fmla="*/ 174300 w 381191"/>
                <a:gd name="connsiteY13" fmla="*/ 438784 h 438784"/>
                <a:gd name="connsiteX14" fmla="*/ 108686 w 381191"/>
                <a:gd name="connsiteY14" fmla="*/ 438784 h 438784"/>
                <a:gd name="connsiteX15" fmla="*/ 108685 w 381191"/>
                <a:gd name="connsiteY15" fmla="*/ 438783 h 438784"/>
                <a:gd name="connsiteX16" fmla="*/ 140963 w 381191"/>
                <a:gd name="connsiteY16" fmla="*/ 438783 h 438784"/>
                <a:gd name="connsiteX17" fmla="*/ 174833 w 381191"/>
                <a:gd name="connsiteY17" fmla="*/ 382714 h 438784"/>
                <a:gd name="connsiteX18" fmla="*/ 174833 w 381191"/>
                <a:gd name="connsiteY18" fmla="*/ 242253 h 438784"/>
                <a:gd name="connsiteX19" fmla="*/ 22860 w 381191"/>
                <a:gd name="connsiteY19" fmla="*/ 242252 h 438784"/>
                <a:gd name="connsiteX20" fmla="*/ 6696 w 381191"/>
                <a:gd name="connsiteY20" fmla="*/ 235557 h 438784"/>
                <a:gd name="connsiteX21" fmla="*/ 0 w 381191"/>
                <a:gd name="connsiteY21" fmla="*/ 219393 h 438784"/>
                <a:gd name="connsiteX22" fmla="*/ 6696 w 381191"/>
                <a:gd name="connsiteY22" fmla="*/ 203229 h 438784"/>
                <a:gd name="connsiteX23" fmla="*/ 22860 w 381191"/>
                <a:gd name="connsiteY23" fmla="*/ 196533 h 438784"/>
                <a:gd name="connsiteX24" fmla="*/ 174833 w 381191"/>
                <a:gd name="connsiteY24" fmla="*/ 196533 h 438784"/>
                <a:gd name="connsiteX25" fmla="*/ 174833 w 381191"/>
                <a:gd name="connsiteY25" fmla="*/ 56069 h 438784"/>
                <a:gd name="connsiteX26" fmla="*/ 164913 w 381191"/>
                <a:gd name="connsiteY26" fmla="*/ 16422 h 438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81191" h="438784">
                  <a:moveTo>
                    <a:pt x="0" y="219392"/>
                  </a:moveTo>
                  <a:lnTo>
                    <a:pt x="0" y="219393"/>
                  </a:lnTo>
                  <a:lnTo>
                    <a:pt x="0" y="219393"/>
                  </a:lnTo>
                  <a:close/>
                  <a:moveTo>
                    <a:pt x="140963" y="0"/>
                  </a:moveTo>
                  <a:lnTo>
                    <a:pt x="174300" y="0"/>
                  </a:lnTo>
                  <a:cubicBezTo>
                    <a:pt x="193007" y="0"/>
                    <a:pt x="208171" y="25103"/>
                    <a:pt x="208171" y="56069"/>
                  </a:cubicBezTo>
                  <a:lnTo>
                    <a:pt x="208171" y="196533"/>
                  </a:lnTo>
                  <a:lnTo>
                    <a:pt x="358331" y="196533"/>
                  </a:lnTo>
                  <a:cubicBezTo>
                    <a:pt x="370956" y="196533"/>
                    <a:pt x="381191" y="206768"/>
                    <a:pt x="381191" y="219393"/>
                  </a:cubicBezTo>
                  <a:lnTo>
                    <a:pt x="381190" y="219393"/>
                  </a:lnTo>
                  <a:cubicBezTo>
                    <a:pt x="381190" y="232018"/>
                    <a:pt x="370955" y="242253"/>
                    <a:pt x="358330" y="242253"/>
                  </a:cubicBezTo>
                  <a:lnTo>
                    <a:pt x="208171" y="242253"/>
                  </a:lnTo>
                  <a:lnTo>
                    <a:pt x="208171" y="382715"/>
                  </a:lnTo>
                  <a:cubicBezTo>
                    <a:pt x="208171" y="413681"/>
                    <a:pt x="193007" y="438784"/>
                    <a:pt x="174300" y="438784"/>
                  </a:cubicBezTo>
                  <a:lnTo>
                    <a:pt x="108686" y="438784"/>
                  </a:lnTo>
                  <a:lnTo>
                    <a:pt x="108685" y="438783"/>
                  </a:lnTo>
                  <a:lnTo>
                    <a:pt x="140963" y="438783"/>
                  </a:lnTo>
                  <a:cubicBezTo>
                    <a:pt x="159669" y="438783"/>
                    <a:pt x="174833" y="413680"/>
                    <a:pt x="174833" y="382714"/>
                  </a:cubicBezTo>
                  <a:lnTo>
                    <a:pt x="174833" y="242253"/>
                  </a:lnTo>
                  <a:lnTo>
                    <a:pt x="22860" y="242252"/>
                  </a:lnTo>
                  <a:cubicBezTo>
                    <a:pt x="16548" y="242252"/>
                    <a:pt x="10833" y="239693"/>
                    <a:pt x="6696" y="235557"/>
                  </a:cubicBezTo>
                  <a:lnTo>
                    <a:pt x="0" y="219393"/>
                  </a:lnTo>
                  <a:lnTo>
                    <a:pt x="6696" y="203229"/>
                  </a:lnTo>
                  <a:cubicBezTo>
                    <a:pt x="10833" y="199092"/>
                    <a:pt x="16548" y="196533"/>
                    <a:pt x="22860" y="196533"/>
                  </a:cubicBezTo>
                  <a:lnTo>
                    <a:pt x="174833" y="196533"/>
                  </a:lnTo>
                  <a:lnTo>
                    <a:pt x="174833" y="56069"/>
                  </a:lnTo>
                  <a:cubicBezTo>
                    <a:pt x="174833" y="40586"/>
                    <a:pt x="171042" y="26569"/>
                    <a:pt x="164913" y="16422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045" name="グループ化 1044">
            <a:extLst>
              <a:ext uri="{FF2B5EF4-FFF2-40B4-BE49-F238E27FC236}">
                <a16:creationId xmlns:a16="http://schemas.microsoft.com/office/drawing/2014/main" id="{C967882F-68C4-44B5-83F1-88182F6779A5}"/>
              </a:ext>
            </a:extLst>
          </p:cNvPr>
          <p:cNvGrpSpPr/>
          <p:nvPr/>
        </p:nvGrpSpPr>
        <p:grpSpPr>
          <a:xfrm>
            <a:off x="7068508" y="5445461"/>
            <a:ext cx="340712" cy="340710"/>
            <a:chOff x="6900960" y="3974759"/>
            <a:chExt cx="387351" cy="387351"/>
          </a:xfrm>
        </p:grpSpPr>
        <p:sp>
          <p:nvSpPr>
            <p:cNvPr id="1046" name="楕円 1045">
              <a:extLst>
                <a:ext uri="{FF2B5EF4-FFF2-40B4-BE49-F238E27FC236}">
                  <a16:creationId xmlns:a16="http://schemas.microsoft.com/office/drawing/2014/main" id="{D7CDF1F5-F06D-437C-847E-9F849AA7785C}"/>
                </a:ext>
              </a:extLst>
            </p:cNvPr>
            <p:cNvSpPr/>
            <p:nvPr/>
          </p:nvSpPr>
          <p:spPr>
            <a:xfrm>
              <a:off x="7033614" y="4107413"/>
              <a:ext cx="122042" cy="12204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7" name="フリーフォーム: 図形 1046">
              <a:extLst>
                <a:ext uri="{FF2B5EF4-FFF2-40B4-BE49-F238E27FC236}">
                  <a16:creationId xmlns:a16="http://schemas.microsoft.com/office/drawing/2014/main" id="{B8E31774-7A34-486C-A3B8-8C157ECE618C}"/>
                </a:ext>
              </a:extLst>
            </p:cNvPr>
            <p:cNvSpPr/>
            <p:nvPr/>
          </p:nvSpPr>
          <p:spPr>
            <a:xfrm>
              <a:off x="6900960" y="3974759"/>
              <a:ext cx="387351" cy="387351"/>
            </a:xfrm>
            <a:custGeom>
              <a:avLst/>
              <a:gdLst>
                <a:gd name="connsiteX0" fmla="*/ 22860 w 512592"/>
                <a:gd name="connsiteY0" fmla="*/ 0 h 512592"/>
                <a:gd name="connsiteX1" fmla="*/ 39024 w 512592"/>
                <a:gd name="connsiteY1" fmla="*/ 6696 h 512592"/>
                <a:gd name="connsiteX2" fmla="*/ 256296 w 512592"/>
                <a:gd name="connsiteY2" fmla="*/ 223968 h 512592"/>
                <a:gd name="connsiteX3" fmla="*/ 473568 w 512592"/>
                <a:gd name="connsiteY3" fmla="*/ 6696 h 512592"/>
                <a:gd name="connsiteX4" fmla="*/ 505897 w 512592"/>
                <a:gd name="connsiteY4" fmla="*/ 6696 h 512592"/>
                <a:gd name="connsiteX5" fmla="*/ 505897 w 512592"/>
                <a:gd name="connsiteY5" fmla="*/ 39025 h 512592"/>
                <a:gd name="connsiteX6" fmla="*/ 288625 w 512592"/>
                <a:gd name="connsiteY6" fmla="*/ 256297 h 512592"/>
                <a:gd name="connsiteX7" fmla="*/ 505896 w 512592"/>
                <a:gd name="connsiteY7" fmla="*/ 473568 h 512592"/>
                <a:gd name="connsiteX8" fmla="*/ 505896 w 512592"/>
                <a:gd name="connsiteY8" fmla="*/ 505897 h 512592"/>
                <a:gd name="connsiteX9" fmla="*/ 473567 w 512592"/>
                <a:gd name="connsiteY9" fmla="*/ 505897 h 512592"/>
                <a:gd name="connsiteX10" fmla="*/ 256297 w 512592"/>
                <a:gd name="connsiteY10" fmla="*/ 288625 h 512592"/>
                <a:gd name="connsiteX11" fmla="*/ 39024 w 512592"/>
                <a:gd name="connsiteY11" fmla="*/ 505896 h 512592"/>
                <a:gd name="connsiteX12" fmla="*/ 6695 w 512592"/>
                <a:gd name="connsiteY12" fmla="*/ 505896 h 512592"/>
                <a:gd name="connsiteX13" fmla="*/ 6697 w 512592"/>
                <a:gd name="connsiteY13" fmla="*/ 505896 h 512592"/>
                <a:gd name="connsiteX14" fmla="*/ 6697 w 512592"/>
                <a:gd name="connsiteY14" fmla="*/ 473567 h 512592"/>
                <a:gd name="connsiteX15" fmla="*/ 223968 w 512592"/>
                <a:gd name="connsiteY15" fmla="*/ 256296 h 512592"/>
                <a:gd name="connsiteX16" fmla="*/ 6695 w 512592"/>
                <a:gd name="connsiteY16" fmla="*/ 39023 h 512592"/>
                <a:gd name="connsiteX17" fmla="*/ 6695 w 512592"/>
                <a:gd name="connsiteY17" fmla="*/ 6694 h 512592"/>
                <a:gd name="connsiteX18" fmla="*/ 6695 w 512592"/>
                <a:gd name="connsiteY18" fmla="*/ 6696 h 512592"/>
                <a:gd name="connsiteX19" fmla="*/ 22860 w 512592"/>
                <a:gd name="connsiteY19" fmla="*/ 0 h 512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12592" h="512592">
                  <a:moveTo>
                    <a:pt x="22860" y="0"/>
                  </a:moveTo>
                  <a:cubicBezTo>
                    <a:pt x="28710" y="0"/>
                    <a:pt x="34561" y="2232"/>
                    <a:pt x="39024" y="6696"/>
                  </a:cubicBezTo>
                  <a:lnTo>
                    <a:pt x="256296" y="223968"/>
                  </a:lnTo>
                  <a:lnTo>
                    <a:pt x="473568" y="6696"/>
                  </a:lnTo>
                  <a:cubicBezTo>
                    <a:pt x="482495" y="-2231"/>
                    <a:pt x="496970" y="-2231"/>
                    <a:pt x="505897" y="6696"/>
                  </a:cubicBezTo>
                  <a:cubicBezTo>
                    <a:pt x="514824" y="15623"/>
                    <a:pt x="514824" y="30097"/>
                    <a:pt x="505897" y="39025"/>
                  </a:cubicBezTo>
                  <a:lnTo>
                    <a:pt x="288625" y="256297"/>
                  </a:lnTo>
                  <a:lnTo>
                    <a:pt x="505896" y="473568"/>
                  </a:lnTo>
                  <a:cubicBezTo>
                    <a:pt x="514824" y="482495"/>
                    <a:pt x="514824" y="496970"/>
                    <a:pt x="505896" y="505897"/>
                  </a:cubicBezTo>
                  <a:cubicBezTo>
                    <a:pt x="496969" y="514824"/>
                    <a:pt x="482495" y="514824"/>
                    <a:pt x="473567" y="505897"/>
                  </a:cubicBezTo>
                  <a:lnTo>
                    <a:pt x="256297" y="288625"/>
                  </a:lnTo>
                  <a:lnTo>
                    <a:pt x="39024" y="505896"/>
                  </a:lnTo>
                  <a:cubicBezTo>
                    <a:pt x="30097" y="514824"/>
                    <a:pt x="15622" y="514824"/>
                    <a:pt x="6695" y="505896"/>
                  </a:cubicBezTo>
                  <a:lnTo>
                    <a:pt x="6697" y="505896"/>
                  </a:lnTo>
                  <a:cubicBezTo>
                    <a:pt x="-2231" y="496969"/>
                    <a:pt x="-2231" y="482495"/>
                    <a:pt x="6697" y="473567"/>
                  </a:cubicBezTo>
                  <a:lnTo>
                    <a:pt x="223968" y="256296"/>
                  </a:lnTo>
                  <a:lnTo>
                    <a:pt x="6695" y="39023"/>
                  </a:lnTo>
                  <a:cubicBezTo>
                    <a:pt x="-2232" y="30096"/>
                    <a:pt x="-2232" y="15622"/>
                    <a:pt x="6695" y="6694"/>
                  </a:cubicBezTo>
                  <a:lnTo>
                    <a:pt x="6695" y="6696"/>
                  </a:lnTo>
                  <a:cubicBezTo>
                    <a:pt x="11159" y="2232"/>
                    <a:pt x="17009" y="0"/>
                    <a:pt x="22860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48" name="グループ化 1047">
            <a:extLst>
              <a:ext uri="{FF2B5EF4-FFF2-40B4-BE49-F238E27FC236}">
                <a16:creationId xmlns:a16="http://schemas.microsoft.com/office/drawing/2014/main" id="{894D1365-C184-4FCD-9CBA-0BED10963EBC}"/>
              </a:ext>
            </a:extLst>
          </p:cNvPr>
          <p:cNvGrpSpPr/>
          <p:nvPr/>
        </p:nvGrpSpPr>
        <p:grpSpPr>
          <a:xfrm>
            <a:off x="8051325" y="4938456"/>
            <a:ext cx="422798" cy="385950"/>
            <a:chOff x="7666310" y="4622851"/>
            <a:chExt cx="422798" cy="385950"/>
          </a:xfrm>
        </p:grpSpPr>
        <p:sp>
          <p:nvSpPr>
            <p:cNvPr id="1049" name="楕円 1048">
              <a:extLst>
                <a:ext uri="{FF2B5EF4-FFF2-40B4-BE49-F238E27FC236}">
                  <a16:creationId xmlns:a16="http://schemas.microsoft.com/office/drawing/2014/main" id="{DE7BE8FE-59B0-478C-9C20-C7BB1BA7349B}"/>
                </a:ext>
              </a:extLst>
            </p:cNvPr>
            <p:cNvSpPr/>
            <p:nvPr/>
          </p:nvSpPr>
          <p:spPr>
            <a:xfrm>
              <a:off x="7666310" y="4743908"/>
              <a:ext cx="175012" cy="14383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0" name="フリーフォーム: 図形 1049">
              <a:extLst>
                <a:ext uri="{FF2B5EF4-FFF2-40B4-BE49-F238E27FC236}">
                  <a16:creationId xmlns:a16="http://schemas.microsoft.com/office/drawing/2014/main" id="{6EDC2513-3C97-4B60-9E5B-BF3BC887AB87}"/>
                </a:ext>
              </a:extLst>
            </p:cNvPr>
            <p:cNvSpPr/>
            <p:nvPr/>
          </p:nvSpPr>
          <p:spPr>
            <a:xfrm rot="16200000">
              <a:off x="7725905" y="4629891"/>
              <a:ext cx="189091" cy="175012"/>
            </a:xfrm>
            <a:custGeom>
              <a:avLst/>
              <a:gdLst>
                <a:gd name="connsiteX0" fmla="*/ 189091 w 189091"/>
                <a:gd name="connsiteY0" fmla="*/ 87506 h 175012"/>
                <a:gd name="connsiteX1" fmla="*/ 189091 w 189091"/>
                <a:gd name="connsiteY1" fmla="*/ 145219 h 175012"/>
                <a:gd name="connsiteX2" fmla="*/ 139773 w 189091"/>
                <a:gd name="connsiteY2" fmla="*/ 175012 h 175012"/>
                <a:gd name="connsiteX3" fmla="*/ 0 w 189091"/>
                <a:gd name="connsiteY3" fmla="*/ 175012 h 175012"/>
                <a:gd name="connsiteX4" fmla="*/ 0 w 189091"/>
                <a:gd name="connsiteY4" fmla="*/ 51586 h 175012"/>
                <a:gd name="connsiteX5" fmla="*/ 1693 w 189091"/>
                <a:gd name="connsiteY5" fmla="*/ 0 h 175012"/>
                <a:gd name="connsiteX6" fmla="*/ 44236 w 189091"/>
                <a:gd name="connsiteY6" fmla="*/ 0 h 175012"/>
                <a:gd name="connsiteX7" fmla="*/ 189091 w 189091"/>
                <a:gd name="connsiteY7" fmla="*/ 87506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091" h="175012">
                  <a:moveTo>
                    <a:pt x="189091" y="87506"/>
                  </a:moveTo>
                  <a:cubicBezTo>
                    <a:pt x="189091" y="106744"/>
                    <a:pt x="189091" y="125982"/>
                    <a:pt x="189091" y="145219"/>
                  </a:cubicBezTo>
                  <a:cubicBezTo>
                    <a:pt x="189091" y="161673"/>
                    <a:pt x="167011" y="175012"/>
                    <a:pt x="139773" y="175012"/>
                  </a:cubicBezTo>
                  <a:lnTo>
                    <a:pt x="0" y="175012"/>
                  </a:lnTo>
                  <a:lnTo>
                    <a:pt x="0" y="51586"/>
                  </a:lnTo>
                  <a:lnTo>
                    <a:pt x="1693" y="0"/>
                  </a:lnTo>
                  <a:lnTo>
                    <a:pt x="44236" y="0"/>
                  </a:lnTo>
                  <a:cubicBezTo>
                    <a:pt x="124237" y="0"/>
                    <a:pt x="189091" y="39178"/>
                    <a:pt x="189091" y="87506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1" name="フリーフォーム: 図形 1050">
              <a:extLst>
                <a:ext uri="{FF2B5EF4-FFF2-40B4-BE49-F238E27FC236}">
                  <a16:creationId xmlns:a16="http://schemas.microsoft.com/office/drawing/2014/main" id="{6C4D66BE-C386-4D85-8DAF-19A34F0DFD99}"/>
                </a:ext>
              </a:extLst>
            </p:cNvPr>
            <p:cNvSpPr/>
            <p:nvPr/>
          </p:nvSpPr>
          <p:spPr>
            <a:xfrm rot="16200000">
              <a:off x="7721174" y="4822019"/>
              <a:ext cx="198552" cy="175012"/>
            </a:xfrm>
            <a:custGeom>
              <a:avLst/>
              <a:gdLst>
                <a:gd name="connsiteX0" fmla="*/ 198552 w 198552"/>
                <a:gd name="connsiteY0" fmla="*/ 0 h 175012"/>
                <a:gd name="connsiteX1" fmla="*/ 196859 w 198552"/>
                <a:gd name="connsiteY1" fmla="*/ 51586 h 175012"/>
                <a:gd name="connsiteX2" fmla="*/ 196859 w 198552"/>
                <a:gd name="connsiteY2" fmla="*/ 175012 h 175012"/>
                <a:gd name="connsiteX3" fmla="*/ 49319 w 198552"/>
                <a:gd name="connsiteY3" fmla="*/ 175012 h 175012"/>
                <a:gd name="connsiteX4" fmla="*/ 0 w 198552"/>
                <a:gd name="connsiteY4" fmla="*/ 145219 h 175012"/>
                <a:gd name="connsiteX5" fmla="*/ 0 w 198552"/>
                <a:gd name="connsiteY5" fmla="*/ 87506 h 175012"/>
                <a:gd name="connsiteX6" fmla="*/ 144856 w 198552"/>
                <a:gd name="connsiteY6" fmla="*/ 0 h 175012"/>
                <a:gd name="connsiteX7" fmla="*/ 198552 w 198552"/>
                <a:gd name="connsiteY7" fmla="*/ 0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552" h="175012">
                  <a:moveTo>
                    <a:pt x="198552" y="0"/>
                  </a:moveTo>
                  <a:lnTo>
                    <a:pt x="196859" y="51586"/>
                  </a:lnTo>
                  <a:lnTo>
                    <a:pt x="196859" y="175012"/>
                  </a:lnTo>
                  <a:lnTo>
                    <a:pt x="49319" y="175012"/>
                  </a:lnTo>
                  <a:cubicBezTo>
                    <a:pt x="22081" y="175012"/>
                    <a:pt x="0" y="161673"/>
                    <a:pt x="0" y="145219"/>
                  </a:cubicBezTo>
                  <a:lnTo>
                    <a:pt x="0" y="87506"/>
                  </a:lnTo>
                  <a:cubicBezTo>
                    <a:pt x="0" y="39178"/>
                    <a:pt x="64855" y="0"/>
                    <a:pt x="144856" y="0"/>
                  </a:cubicBezTo>
                  <a:lnTo>
                    <a:pt x="198552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2" name="フリーフォーム: 図形 1051">
              <a:extLst>
                <a:ext uri="{FF2B5EF4-FFF2-40B4-BE49-F238E27FC236}">
                  <a16:creationId xmlns:a16="http://schemas.microsoft.com/office/drawing/2014/main" id="{653EBDAA-123D-44D0-B214-721A693BCB5A}"/>
                </a:ext>
              </a:extLst>
            </p:cNvPr>
            <p:cNvSpPr/>
            <p:nvPr/>
          </p:nvSpPr>
          <p:spPr>
            <a:xfrm rot="16200000">
              <a:off x="7779036" y="4707013"/>
              <a:ext cx="40214" cy="217625"/>
            </a:xfrm>
            <a:custGeom>
              <a:avLst/>
              <a:gdLst>
                <a:gd name="connsiteX0" fmla="*/ 675076 w 675076"/>
                <a:gd name="connsiteY0" fmla="*/ 253371 h 506741"/>
                <a:gd name="connsiteX1" fmla="*/ 675075 w 675076"/>
                <a:gd name="connsiteY1" fmla="*/ 420478 h 506741"/>
                <a:gd name="connsiteX2" fmla="*/ 588812 w 675076"/>
                <a:gd name="connsiteY2" fmla="*/ 506741 h 506741"/>
                <a:gd name="connsiteX3" fmla="*/ 86263 w 675076"/>
                <a:gd name="connsiteY3" fmla="*/ 506741 h 506741"/>
                <a:gd name="connsiteX4" fmla="*/ 0 w 675076"/>
                <a:gd name="connsiteY4" fmla="*/ 420478 h 506741"/>
                <a:gd name="connsiteX5" fmla="*/ 0 w 675076"/>
                <a:gd name="connsiteY5" fmla="*/ 253371 h 506741"/>
                <a:gd name="connsiteX6" fmla="*/ 253371 w 675076"/>
                <a:gd name="connsiteY6" fmla="*/ 0 h 506741"/>
                <a:gd name="connsiteX7" fmla="*/ 421705 w 675076"/>
                <a:gd name="connsiteY7" fmla="*/ 0 h 506741"/>
                <a:gd name="connsiteX8" fmla="*/ 675076 w 675076"/>
                <a:gd name="connsiteY8" fmla="*/ 253371 h 5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076" h="506741">
                  <a:moveTo>
                    <a:pt x="675076" y="253371"/>
                  </a:moveTo>
                  <a:cubicBezTo>
                    <a:pt x="675076" y="309073"/>
                    <a:pt x="675075" y="364776"/>
                    <a:pt x="675075" y="420478"/>
                  </a:cubicBezTo>
                  <a:cubicBezTo>
                    <a:pt x="675075" y="468120"/>
                    <a:pt x="636454" y="506741"/>
                    <a:pt x="588812" y="506741"/>
                  </a:cubicBezTo>
                  <a:lnTo>
                    <a:pt x="86263" y="506741"/>
                  </a:lnTo>
                  <a:cubicBezTo>
                    <a:pt x="38621" y="506741"/>
                    <a:pt x="0" y="468120"/>
                    <a:pt x="0" y="420478"/>
                  </a:cubicBezTo>
                  <a:lnTo>
                    <a:pt x="0" y="253371"/>
                  </a:lnTo>
                  <a:cubicBezTo>
                    <a:pt x="0" y="113438"/>
                    <a:pt x="113438" y="0"/>
                    <a:pt x="253371" y="0"/>
                  </a:cubicBezTo>
                  <a:lnTo>
                    <a:pt x="421705" y="0"/>
                  </a:lnTo>
                  <a:cubicBezTo>
                    <a:pt x="561638" y="0"/>
                    <a:pt x="675076" y="113438"/>
                    <a:pt x="675076" y="25337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053" name="フリーフォーム: 図形 1052">
              <a:extLst>
                <a:ext uri="{FF2B5EF4-FFF2-40B4-BE49-F238E27FC236}">
                  <a16:creationId xmlns:a16="http://schemas.microsoft.com/office/drawing/2014/main" id="{22EFD49C-38C6-4544-A8D4-8945F2CD076B}"/>
                </a:ext>
              </a:extLst>
            </p:cNvPr>
            <p:cNvSpPr/>
            <p:nvPr/>
          </p:nvSpPr>
          <p:spPr>
            <a:xfrm>
              <a:off x="7753816" y="4622851"/>
              <a:ext cx="335292" cy="385949"/>
            </a:xfrm>
            <a:custGeom>
              <a:avLst/>
              <a:gdLst>
                <a:gd name="connsiteX0" fmla="*/ 0 w 381191"/>
                <a:gd name="connsiteY0" fmla="*/ 219392 h 438784"/>
                <a:gd name="connsiteX1" fmla="*/ 0 w 381191"/>
                <a:gd name="connsiteY1" fmla="*/ 219393 h 438784"/>
                <a:gd name="connsiteX2" fmla="*/ 0 w 381191"/>
                <a:gd name="connsiteY2" fmla="*/ 219393 h 438784"/>
                <a:gd name="connsiteX3" fmla="*/ 140963 w 381191"/>
                <a:gd name="connsiteY3" fmla="*/ 0 h 438784"/>
                <a:gd name="connsiteX4" fmla="*/ 174300 w 381191"/>
                <a:gd name="connsiteY4" fmla="*/ 0 h 438784"/>
                <a:gd name="connsiteX5" fmla="*/ 208171 w 381191"/>
                <a:gd name="connsiteY5" fmla="*/ 56069 h 438784"/>
                <a:gd name="connsiteX6" fmla="*/ 208171 w 381191"/>
                <a:gd name="connsiteY6" fmla="*/ 196533 h 438784"/>
                <a:gd name="connsiteX7" fmla="*/ 358331 w 381191"/>
                <a:gd name="connsiteY7" fmla="*/ 196533 h 438784"/>
                <a:gd name="connsiteX8" fmla="*/ 381191 w 381191"/>
                <a:gd name="connsiteY8" fmla="*/ 219393 h 438784"/>
                <a:gd name="connsiteX9" fmla="*/ 381190 w 381191"/>
                <a:gd name="connsiteY9" fmla="*/ 219393 h 438784"/>
                <a:gd name="connsiteX10" fmla="*/ 358330 w 381191"/>
                <a:gd name="connsiteY10" fmla="*/ 242253 h 438784"/>
                <a:gd name="connsiteX11" fmla="*/ 208171 w 381191"/>
                <a:gd name="connsiteY11" fmla="*/ 242253 h 438784"/>
                <a:gd name="connsiteX12" fmla="*/ 208171 w 381191"/>
                <a:gd name="connsiteY12" fmla="*/ 382715 h 438784"/>
                <a:gd name="connsiteX13" fmla="*/ 174300 w 381191"/>
                <a:gd name="connsiteY13" fmla="*/ 438784 h 438784"/>
                <a:gd name="connsiteX14" fmla="*/ 108686 w 381191"/>
                <a:gd name="connsiteY14" fmla="*/ 438784 h 438784"/>
                <a:gd name="connsiteX15" fmla="*/ 108685 w 381191"/>
                <a:gd name="connsiteY15" fmla="*/ 438783 h 438784"/>
                <a:gd name="connsiteX16" fmla="*/ 140963 w 381191"/>
                <a:gd name="connsiteY16" fmla="*/ 438783 h 438784"/>
                <a:gd name="connsiteX17" fmla="*/ 174833 w 381191"/>
                <a:gd name="connsiteY17" fmla="*/ 382714 h 438784"/>
                <a:gd name="connsiteX18" fmla="*/ 174833 w 381191"/>
                <a:gd name="connsiteY18" fmla="*/ 242253 h 438784"/>
                <a:gd name="connsiteX19" fmla="*/ 22860 w 381191"/>
                <a:gd name="connsiteY19" fmla="*/ 242252 h 438784"/>
                <a:gd name="connsiteX20" fmla="*/ 6696 w 381191"/>
                <a:gd name="connsiteY20" fmla="*/ 235557 h 438784"/>
                <a:gd name="connsiteX21" fmla="*/ 0 w 381191"/>
                <a:gd name="connsiteY21" fmla="*/ 219393 h 438784"/>
                <a:gd name="connsiteX22" fmla="*/ 6696 w 381191"/>
                <a:gd name="connsiteY22" fmla="*/ 203229 h 438784"/>
                <a:gd name="connsiteX23" fmla="*/ 22860 w 381191"/>
                <a:gd name="connsiteY23" fmla="*/ 196533 h 438784"/>
                <a:gd name="connsiteX24" fmla="*/ 174833 w 381191"/>
                <a:gd name="connsiteY24" fmla="*/ 196533 h 438784"/>
                <a:gd name="connsiteX25" fmla="*/ 174833 w 381191"/>
                <a:gd name="connsiteY25" fmla="*/ 56069 h 438784"/>
                <a:gd name="connsiteX26" fmla="*/ 164913 w 381191"/>
                <a:gd name="connsiteY26" fmla="*/ 16422 h 438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81191" h="438784">
                  <a:moveTo>
                    <a:pt x="0" y="219392"/>
                  </a:moveTo>
                  <a:lnTo>
                    <a:pt x="0" y="219393"/>
                  </a:lnTo>
                  <a:lnTo>
                    <a:pt x="0" y="219393"/>
                  </a:lnTo>
                  <a:close/>
                  <a:moveTo>
                    <a:pt x="140963" y="0"/>
                  </a:moveTo>
                  <a:lnTo>
                    <a:pt x="174300" y="0"/>
                  </a:lnTo>
                  <a:cubicBezTo>
                    <a:pt x="193007" y="0"/>
                    <a:pt x="208171" y="25103"/>
                    <a:pt x="208171" y="56069"/>
                  </a:cubicBezTo>
                  <a:lnTo>
                    <a:pt x="208171" y="196533"/>
                  </a:lnTo>
                  <a:lnTo>
                    <a:pt x="358331" y="196533"/>
                  </a:lnTo>
                  <a:cubicBezTo>
                    <a:pt x="370956" y="196533"/>
                    <a:pt x="381191" y="206768"/>
                    <a:pt x="381191" y="219393"/>
                  </a:cubicBezTo>
                  <a:lnTo>
                    <a:pt x="381190" y="219393"/>
                  </a:lnTo>
                  <a:cubicBezTo>
                    <a:pt x="381190" y="232018"/>
                    <a:pt x="370955" y="242253"/>
                    <a:pt x="358330" y="242253"/>
                  </a:cubicBezTo>
                  <a:lnTo>
                    <a:pt x="208171" y="242253"/>
                  </a:lnTo>
                  <a:lnTo>
                    <a:pt x="208171" y="382715"/>
                  </a:lnTo>
                  <a:cubicBezTo>
                    <a:pt x="208171" y="413681"/>
                    <a:pt x="193007" y="438784"/>
                    <a:pt x="174300" y="438784"/>
                  </a:cubicBezTo>
                  <a:lnTo>
                    <a:pt x="108686" y="438784"/>
                  </a:lnTo>
                  <a:lnTo>
                    <a:pt x="108685" y="438783"/>
                  </a:lnTo>
                  <a:lnTo>
                    <a:pt x="140963" y="438783"/>
                  </a:lnTo>
                  <a:cubicBezTo>
                    <a:pt x="159669" y="438783"/>
                    <a:pt x="174833" y="413680"/>
                    <a:pt x="174833" y="382714"/>
                  </a:cubicBezTo>
                  <a:lnTo>
                    <a:pt x="174833" y="242253"/>
                  </a:lnTo>
                  <a:lnTo>
                    <a:pt x="22860" y="242252"/>
                  </a:lnTo>
                  <a:cubicBezTo>
                    <a:pt x="16548" y="242252"/>
                    <a:pt x="10833" y="239693"/>
                    <a:pt x="6696" y="235557"/>
                  </a:cubicBezTo>
                  <a:lnTo>
                    <a:pt x="0" y="219393"/>
                  </a:lnTo>
                  <a:lnTo>
                    <a:pt x="6696" y="203229"/>
                  </a:lnTo>
                  <a:cubicBezTo>
                    <a:pt x="10833" y="199092"/>
                    <a:pt x="16548" y="196533"/>
                    <a:pt x="22860" y="196533"/>
                  </a:cubicBezTo>
                  <a:lnTo>
                    <a:pt x="174833" y="196533"/>
                  </a:lnTo>
                  <a:lnTo>
                    <a:pt x="174833" y="56069"/>
                  </a:lnTo>
                  <a:cubicBezTo>
                    <a:pt x="174833" y="40586"/>
                    <a:pt x="171042" y="26569"/>
                    <a:pt x="164913" y="1642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054" name="グループ化 1053">
            <a:extLst>
              <a:ext uri="{FF2B5EF4-FFF2-40B4-BE49-F238E27FC236}">
                <a16:creationId xmlns:a16="http://schemas.microsoft.com/office/drawing/2014/main" id="{03BAAA57-1AC9-4CBE-B3B8-C0059B2860C1}"/>
              </a:ext>
            </a:extLst>
          </p:cNvPr>
          <p:cNvGrpSpPr/>
          <p:nvPr/>
        </p:nvGrpSpPr>
        <p:grpSpPr>
          <a:xfrm>
            <a:off x="9038798" y="4938456"/>
            <a:ext cx="422798" cy="385950"/>
            <a:chOff x="8242573" y="4622851"/>
            <a:chExt cx="422798" cy="385950"/>
          </a:xfrm>
        </p:grpSpPr>
        <p:sp>
          <p:nvSpPr>
            <p:cNvPr id="1055" name="楕円 1054">
              <a:extLst>
                <a:ext uri="{FF2B5EF4-FFF2-40B4-BE49-F238E27FC236}">
                  <a16:creationId xmlns:a16="http://schemas.microsoft.com/office/drawing/2014/main" id="{513609A8-7A90-478B-925D-FA1BDC2D92B8}"/>
                </a:ext>
              </a:extLst>
            </p:cNvPr>
            <p:cNvSpPr/>
            <p:nvPr/>
          </p:nvSpPr>
          <p:spPr>
            <a:xfrm>
              <a:off x="8242573" y="4743908"/>
              <a:ext cx="175012" cy="14383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6" name="フリーフォーム: 図形 1055">
              <a:extLst>
                <a:ext uri="{FF2B5EF4-FFF2-40B4-BE49-F238E27FC236}">
                  <a16:creationId xmlns:a16="http://schemas.microsoft.com/office/drawing/2014/main" id="{B499BB95-1CD8-405D-9E2F-B3243343D7E4}"/>
                </a:ext>
              </a:extLst>
            </p:cNvPr>
            <p:cNvSpPr/>
            <p:nvPr/>
          </p:nvSpPr>
          <p:spPr>
            <a:xfrm rot="16200000">
              <a:off x="8302168" y="4629891"/>
              <a:ext cx="189091" cy="175012"/>
            </a:xfrm>
            <a:custGeom>
              <a:avLst/>
              <a:gdLst>
                <a:gd name="connsiteX0" fmla="*/ 189091 w 189091"/>
                <a:gd name="connsiteY0" fmla="*/ 87506 h 175012"/>
                <a:gd name="connsiteX1" fmla="*/ 189091 w 189091"/>
                <a:gd name="connsiteY1" fmla="*/ 145219 h 175012"/>
                <a:gd name="connsiteX2" fmla="*/ 139773 w 189091"/>
                <a:gd name="connsiteY2" fmla="*/ 175012 h 175012"/>
                <a:gd name="connsiteX3" fmla="*/ 0 w 189091"/>
                <a:gd name="connsiteY3" fmla="*/ 175012 h 175012"/>
                <a:gd name="connsiteX4" fmla="*/ 0 w 189091"/>
                <a:gd name="connsiteY4" fmla="*/ 51586 h 175012"/>
                <a:gd name="connsiteX5" fmla="*/ 1693 w 189091"/>
                <a:gd name="connsiteY5" fmla="*/ 0 h 175012"/>
                <a:gd name="connsiteX6" fmla="*/ 44236 w 189091"/>
                <a:gd name="connsiteY6" fmla="*/ 0 h 175012"/>
                <a:gd name="connsiteX7" fmla="*/ 189091 w 189091"/>
                <a:gd name="connsiteY7" fmla="*/ 87506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091" h="175012">
                  <a:moveTo>
                    <a:pt x="189091" y="87506"/>
                  </a:moveTo>
                  <a:cubicBezTo>
                    <a:pt x="189091" y="106744"/>
                    <a:pt x="189091" y="125982"/>
                    <a:pt x="189091" y="145219"/>
                  </a:cubicBezTo>
                  <a:cubicBezTo>
                    <a:pt x="189091" y="161673"/>
                    <a:pt x="167011" y="175012"/>
                    <a:pt x="139773" y="175012"/>
                  </a:cubicBezTo>
                  <a:lnTo>
                    <a:pt x="0" y="175012"/>
                  </a:lnTo>
                  <a:lnTo>
                    <a:pt x="0" y="51586"/>
                  </a:lnTo>
                  <a:lnTo>
                    <a:pt x="1693" y="0"/>
                  </a:lnTo>
                  <a:lnTo>
                    <a:pt x="44236" y="0"/>
                  </a:lnTo>
                  <a:cubicBezTo>
                    <a:pt x="124237" y="0"/>
                    <a:pt x="189091" y="39178"/>
                    <a:pt x="189091" y="8750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7" name="フリーフォーム: 図形 1056">
              <a:extLst>
                <a:ext uri="{FF2B5EF4-FFF2-40B4-BE49-F238E27FC236}">
                  <a16:creationId xmlns:a16="http://schemas.microsoft.com/office/drawing/2014/main" id="{63809288-6D15-4C40-932E-2C722769019F}"/>
                </a:ext>
              </a:extLst>
            </p:cNvPr>
            <p:cNvSpPr/>
            <p:nvPr/>
          </p:nvSpPr>
          <p:spPr>
            <a:xfrm rot="16200000">
              <a:off x="8297437" y="4822019"/>
              <a:ext cx="198552" cy="175012"/>
            </a:xfrm>
            <a:custGeom>
              <a:avLst/>
              <a:gdLst>
                <a:gd name="connsiteX0" fmla="*/ 198552 w 198552"/>
                <a:gd name="connsiteY0" fmla="*/ 0 h 175012"/>
                <a:gd name="connsiteX1" fmla="*/ 196859 w 198552"/>
                <a:gd name="connsiteY1" fmla="*/ 51586 h 175012"/>
                <a:gd name="connsiteX2" fmla="*/ 196859 w 198552"/>
                <a:gd name="connsiteY2" fmla="*/ 175012 h 175012"/>
                <a:gd name="connsiteX3" fmla="*/ 49319 w 198552"/>
                <a:gd name="connsiteY3" fmla="*/ 175012 h 175012"/>
                <a:gd name="connsiteX4" fmla="*/ 0 w 198552"/>
                <a:gd name="connsiteY4" fmla="*/ 145219 h 175012"/>
                <a:gd name="connsiteX5" fmla="*/ 0 w 198552"/>
                <a:gd name="connsiteY5" fmla="*/ 87506 h 175012"/>
                <a:gd name="connsiteX6" fmla="*/ 144856 w 198552"/>
                <a:gd name="connsiteY6" fmla="*/ 0 h 175012"/>
                <a:gd name="connsiteX7" fmla="*/ 198552 w 198552"/>
                <a:gd name="connsiteY7" fmla="*/ 0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552" h="175012">
                  <a:moveTo>
                    <a:pt x="198552" y="0"/>
                  </a:moveTo>
                  <a:lnTo>
                    <a:pt x="196859" y="51586"/>
                  </a:lnTo>
                  <a:lnTo>
                    <a:pt x="196859" y="175012"/>
                  </a:lnTo>
                  <a:lnTo>
                    <a:pt x="49319" y="175012"/>
                  </a:lnTo>
                  <a:cubicBezTo>
                    <a:pt x="22081" y="175012"/>
                    <a:pt x="0" y="161673"/>
                    <a:pt x="0" y="145219"/>
                  </a:cubicBezTo>
                  <a:lnTo>
                    <a:pt x="0" y="87506"/>
                  </a:lnTo>
                  <a:cubicBezTo>
                    <a:pt x="0" y="39178"/>
                    <a:pt x="64855" y="0"/>
                    <a:pt x="144856" y="0"/>
                  </a:cubicBezTo>
                  <a:lnTo>
                    <a:pt x="198552" y="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8" name="フリーフォーム: 図形 1057">
              <a:extLst>
                <a:ext uri="{FF2B5EF4-FFF2-40B4-BE49-F238E27FC236}">
                  <a16:creationId xmlns:a16="http://schemas.microsoft.com/office/drawing/2014/main" id="{2FF1293A-9767-47CF-AF9C-1584F81DBF94}"/>
                </a:ext>
              </a:extLst>
            </p:cNvPr>
            <p:cNvSpPr/>
            <p:nvPr/>
          </p:nvSpPr>
          <p:spPr>
            <a:xfrm rot="16200000">
              <a:off x="8355299" y="4707013"/>
              <a:ext cx="40214" cy="217625"/>
            </a:xfrm>
            <a:custGeom>
              <a:avLst/>
              <a:gdLst>
                <a:gd name="connsiteX0" fmla="*/ 675076 w 675076"/>
                <a:gd name="connsiteY0" fmla="*/ 253371 h 506741"/>
                <a:gd name="connsiteX1" fmla="*/ 675075 w 675076"/>
                <a:gd name="connsiteY1" fmla="*/ 420478 h 506741"/>
                <a:gd name="connsiteX2" fmla="*/ 588812 w 675076"/>
                <a:gd name="connsiteY2" fmla="*/ 506741 h 506741"/>
                <a:gd name="connsiteX3" fmla="*/ 86263 w 675076"/>
                <a:gd name="connsiteY3" fmla="*/ 506741 h 506741"/>
                <a:gd name="connsiteX4" fmla="*/ 0 w 675076"/>
                <a:gd name="connsiteY4" fmla="*/ 420478 h 506741"/>
                <a:gd name="connsiteX5" fmla="*/ 0 w 675076"/>
                <a:gd name="connsiteY5" fmla="*/ 253371 h 506741"/>
                <a:gd name="connsiteX6" fmla="*/ 253371 w 675076"/>
                <a:gd name="connsiteY6" fmla="*/ 0 h 506741"/>
                <a:gd name="connsiteX7" fmla="*/ 421705 w 675076"/>
                <a:gd name="connsiteY7" fmla="*/ 0 h 506741"/>
                <a:gd name="connsiteX8" fmla="*/ 675076 w 675076"/>
                <a:gd name="connsiteY8" fmla="*/ 253371 h 5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076" h="506741">
                  <a:moveTo>
                    <a:pt x="675076" y="253371"/>
                  </a:moveTo>
                  <a:cubicBezTo>
                    <a:pt x="675076" y="309073"/>
                    <a:pt x="675075" y="364776"/>
                    <a:pt x="675075" y="420478"/>
                  </a:cubicBezTo>
                  <a:cubicBezTo>
                    <a:pt x="675075" y="468120"/>
                    <a:pt x="636454" y="506741"/>
                    <a:pt x="588812" y="506741"/>
                  </a:cubicBezTo>
                  <a:lnTo>
                    <a:pt x="86263" y="506741"/>
                  </a:lnTo>
                  <a:cubicBezTo>
                    <a:pt x="38621" y="506741"/>
                    <a:pt x="0" y="468120"/>
                    <a:pt x="0" y="420478"/>
                  </a:cubicBezTo>
                  <a:lnTo>
                    <a:pt x="0" y="253371"/>
                  </a:lnTo>
                  <a:cubicBezTo>
                    <a:pt x="0" y="113438"/>
                    <a:pt x="113438" y="0"/>
                    <a:pt x="253371" y="0"/>
                  </a:cubicBezTo>
                  <a:lnTo>
                    <a:pt x="421705" y="0"/>
                  </a:lnTo>
                  <a:cubicBezTo>
                    <a:pt x="561638" y="0"/>
                    <a:pt x="675076" y="113438"/>
                    <a:pt x="675076" y="253371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059" name="フリーフォーム: 図形 1058">
              <a:extLst>
                <a:ext uri="{FF2B5EF4-FFF2-40B4-BE49-F238E27FC236}">
                  <a16:creationId xmlns:a16="http://schemas.microsoft.com/office/drawing/2014/main" id="{264226B7-6D44-4A3E-9F3D-41353799AB50}"/>
                </a:ext>
              </a:extLst>
            </p:cNvPr>
            <p:cNvSpPr/>
            <p:nvPr/>
          </p:nvSpPr>
          <p:spPr>
            <a:xfrm>
              <a:off x="8330079" y="4622851"/>
              <a:ext cx="335292" cy="385949"/>
            </a:xfrm>
            <a:custGeom>
              <a:avLst/>
              <a:gdLst>
                <a:gd name="connsiteX0" fmla="*/ 0 w 381191"/>
                <a:gd name="connsiteY0" fmla="*/ 219392 h 438784"/>
                <a:gd name="connsiteX1" fmla="*/ 0 w 381191"/>
                <a:gd name="connsiteY1" fmla="*/ 219393 h 438784"/>
                <a:gd name="connsiteX2" fmla="*/ 0 w 381191"/>
                <a:gd name="connsiteY2" fmla="*/ 219393 h 438784"/>
                <a:gd name="connsiteX3" fmla="*/ 140963 w 381191"/>
                <a:gd name="connsiteY3" fmla="*/ 0 h 438784"/>
                <a:gd name="connsiteX4" fmla="*/ 174300 w 381191"/>
                <a:gd name="connsiteY4" fmla="*/ 0 h 438784"/>
                <a:gd name="connsiteX5" fmla="*/ 208171 w 381191"/>
                <a:gd name="connsiteY5" fmla="*/ 56069 h 438784"/>
                <a:gd name="connsiteX6" fmla="*/ 208171 w 381191"/>
                <a:gd name="connsiteY6" fmla="*/ 196533 h 438784"/>
                <a:gd name="connsiteX7" fmla="*/ 358331 w 381191"/>
                <a:gd name="connsiteY7" fmla="*/ 196533 h 438784"/>
                <a:gd name="connsiteX8" fmla="*/ 381191 w 381191"/>
                <a:gd name="connsiteY8" fmla="*/ 219393 h 438784"/>
                <a:gd name="connsiteX9" fmla="*/ 381190 w 381191"/>
                <a:gd name="connsiteY9" fmla="*/ 219393 h 438784"/>
                <a:gd name="connsiteX10" fmla="*/ 358330 w 381191"/>
                <a:gd name="connsiteY10" fmla="*/ 242253 h 438784"/>
                <a:gd name="connsiteX11" fmla="*/ 208171 w 381191"/>
                <a:gd name="connsiteY11" fmla="*/ 242253 h 438784"/>
                <a:gd name="connsiteX12" fmla="*/ 208171 w 381191"/>
                <a:gd name="connsiteY12" fmla="*/ 382715 h 438784"/>
                <a:gd name="connsiteX13" fmla="*/ 174300 w 381191"/>
                <a:gd name="connsiteY13" fmla="*/ 438784 h 438784"/>
                <a:gd name="connsiteX14" fmla="*/ 108686 w 381191"/>
                <a:gd name="connsiteY14" fmla="*/ 438784 h 438784"/>
                <a:gd name="connsiteX15" fmla="*/ 108685 w 381191"/>
                <a:gd name="connsiteY15" fmla="*/ 438783 h 438784"/>
                <a:gd name="connsiteX16" fmla="*/ 140963 w 381191"/>
                <a:gd name="connsiteY16" fmla="*/ 438783 h 438784"/>
                <a:gd name="connsiteX17" fmla="*/ 174833 w 381191"/>
                <a:gd name="connsiteY17" fmla="*/ 382714 h 438784"/>
                <a:gd name="connsiteX18" fmla="*/ 174833 w 381191"/>
                <a:gd name="connsiteY18" fmla="*/ 242253 h 438784"/>
                <a:gd name="connsiteX19" fmla="*/ 22860 w 381191"/>
                <a:gd name="connsiteY19" fmla="*/ 242252 h 438784"/>
                <a:gd name="connsiteX20" fmla="*/ 6696 w 381191"/>
                <a:gd name="connsiteY20" fmla="*/ 235557 h 438784"/>
                <a:gd name="connsiteX21" fmla="*/ 0 w 381191"/>
                <a:gd name="connsiteY21" fmla="*/ 219393 h 438784"/>
                <a:gd name="connsiteX22" fmla="*/ 6696 w 381191"/>
                <a:gd name="connsiteY22" fmla="*/ 203229 h 438784"/>
                <a:gd name="connsiteX23" fmla="*/ 22860 w 381191"/>
                <a:gd name="connsiteY23" fmla="*/ 196533 h 438784"/>
                <a:gd name="connsiteX24" fmla="*/ 174833 w 381191"/>
                <a:gd name="connsiteY24" fmla="*/ 196533 h 438784"/>
                <a:gd name="connsiteX25" fmla="*/ 174833 w 381191"/>
                <a:gd name="connsiteY25" fmla="*/ 56069 h 438784"/>
                <a:gd name="connsiteX26" fmla="*/ 164913 w 381191"/>
                <a:gd name="connsiteY26" fmla="*/ 16422 h 438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81191" h="438784">
                  <a:moveTo>
                    <a:pt x="0" y="219392"/>
                  </a:moveTo>
                  <a:lnTo>
                    <a:pt x="0" y="219393"/>
                  </a:lnTo>
                  <a:lnTo>
                    <a:pt x="0" y="219393"/>
                  </a:lnTo>
                  <a:close/>
                  <a:moveTo>
                    <a:pt x="140963" y="0"/>
                  </a:moveTo>
                  <a:lnTo>
                    <a:pt x="174300" y="0"/>
                  </a:lnTo>
                  <a:cubicBezTo>
                    <a:pt x="193007" y="0"/>
                    <a:pt x="208171" y="25103"/>
                    <a:pt x="208171" y="56069"/>
                  </a:cubicBezTo>
                  <a:lnTo>
                    <a:pt x="208171" y="196533"/>
                  </a:lnTo>
                  <a:lnTo>
                    <a:pt x="358331" y="196533"/>
                  </a:lnTo>
                  <a:cubicBezTo>
                    <a:pt x="370956" y="196533"/>
                    <a:pt x="381191" y="206768"/>
                    <a:pt x="381191" y="219393"/>
                  </a:cubicBezTo>
                  <a:lnTo>
                    <a:pt x="381190" y="219393"/>
                  </a:lnTo>
                  <a:cubicBezTo>
                    <a:pt x="381190" y="232018"/>
                    <a:pt x="370955" y="242253"/>
                    <a:pt x="358330" y="242253"/>
                  </a:cubicBezTo>
                  <a:lnTo>
                    <a:pt x="208171" y="242253"/>
                  </a:lnTo>
                  <a:lnTo>
                    <a:pt x="208171" y="382715"/>
                  </a:lnTo>
                  <a:cubicBezTo>
                    <a:pt x="208171" y="413681"/>
                    <a:pt x="193007" y="438784"/>
                    <a:pt x="174300" y="438784"/>
                  </a:cubicBezTo>
                  <a:lnTo>
                    <a:pt x="108686" y="438784"/>
                  </a:lnTo>
                  <a:lnTo>
                    <a:pt x="108685" y="438783"/>
                  </a:lnTo>
                  <a:lnTo>
                    <a:pt x="140963" y="438783"/>
                  </a:lnTo>
                  <a:cubicBezTo>
                    <a:pt x="159669" y="438783"/>
                    <a:pt x="174833" y="413680"/>
                    <a:pt x="174833" y="382714"/>
                  </a:cubicBezTo>
                  <a:lnTo>
                    <a:pt x="174833" y="242253"/>
                  </a:lnTo>
                  <a:lnTo>
                    <a:pt x="22860" y="242252"/>
                  </a:lnTo>
                  <a:cubicBezTo>
                    <a:pt x="16548" y="242252"/>
                    <a:pt x="10833" y="239693"/>
                    <a:pt x="6696" y="235557"/>
                  </a:cubicBezTo>
                  <a:lnTo>
                    <a:pt x="0" y="219393"/>
                  </a:lnTo>
                  <a:lnTo>
                    <a:pt x="6696" y="203229"/>
                  </a:lnTo>
                  <a:cubicBezTo>
                    <a:pt x="10833" y="199092"/>
                    <a:pt x="16548" y="196533"/>
                    <a:pt x="22860" y="196533"/>
                  </a:cubicBezTo>
                  <a:lnTo>
                    <a:pt x="174833" y="196533"/>
                  </a:lnTo>
                  <a:lnTo>
                    <a:pt x="174833" y="56069"/>
                  </a:lnTo>
                  <a:cubicBezTo>
                    <a:pt x="174833" y="40586"/>
                    <a:pt x="171042" y="26569"/>
                    <a:pt x="164913" y="16422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060" name="グループ化 1059">
            <a:extLst>
              <a:ext uri="{FF2B5EF4-FFF2-40B4-BE49-F238E27FC236}">
                <a16:creationId xmlns:a16="http://schemas.microsoft.com/office/drawing/2014/main" id="{E0CD6184-B216-4B8B-99E3-507474F0A945}"/>
              </a:ext>
            </a:extLst>
          </p:cNvPr>
          <p:cNvGrpSpPr/>
          <p:nvPr/>
        </p:nvGrpSpPr>
        <p:grpSpPr>
          <a:xfrm>
            <a:off x="7685728" y="5445461"/>
            <a:ext cx="340712" cy="340710"/>
            <a:chOff x="6900960" y="3974759"/>
            <a:chExt cx="387351" cy="387351"/>
          </a:xfrm>
        </p:grpSpPr>
        <p:sp>
          <p:nvSpPr>
            <p:cNvPr id="1061" name="楕円 1060">
              <a:extLst>
                <a:ext uri="{FF2B5EF4-FFF2-40B4-BE49-F238E27FC236}">
                  <a16:creationId xmlns:a16="http://schemas.microsoft.com/office/drawing/2014/main" id="{38851C48-36C2-454A-AA7D-A07A84D4C4DA}"/>
                </a:ext>
              </a:extLst>
            </p:cNvPr>
            <p:cNvSpPr/>
            <p:nvPr/>
          </p:nvSpPr>
          <p:spPr>
            <a:xfrm>
              <a:off x="7033614" y="4107413"/>
              <a:ext cx="122042" cy="12204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2" name="フリーフォーム: 図形 1061">
              <a:extLst>
                <a:ext uri="{FF2B5EF4-FFF2-40B4-BE49-F238E27FC236}">
                  <a16:creationId xmlns:a16="http://schemas.microsoft.com/office/drawing/2014/main" id="{616C4430-F3B2-471E-89C8-16F7D128AA22}"/>
                </a:ext>
              </a:extLst>
            </p:cNvPr>
            <p:cNvSpPr/>
            <p:nvPr/>
          </p:nvSpPr>
          <p:spPr>
            <a:xfrm>
              <a:off x="6900960" y="3974759"/>
              <a:ext cx="387351" cy="387351"/>
            </a:xfrm>
            <a:custGeom>
              <a:avLst/>
              <a:gdLst>
                <a:gd name="connsiteX0" fmla="*/ 22860 w 512592"/>
                <a:gd name="connsiteY0" fmla="*/ 0 h 512592"/>
                <a:gd name="connsiteX1" fmla="*/ 39024 w 512592"/>
                <a:gd name="connsiteY1" fmla="*/ 6696 h 512592"/>
                <a:gd name="connsiteX2" fmla="*/ 256296 w 512592"/>
                <a:gd name="connsiteY2" fmla="*/ 223968 h 512592"/>
                <a:gd name="connsiteX3" fmla="*/ 473568 w 512592"/>
                <a:gd name="connsiteY3" fmla="*/ 6696 h 512592"/>
                <a:gd name="connsiteX4" fmla="*/ 505897 w 512592"/>
                <a:gd name="connsiteY4" fmla="*/ 6696 h 512592"/>
                <a:gd name="connsiteX5" fmla="*/ 505897 w 512592"/>
                <a:gd name="connsiteY5" fmla="*/ 39025 h 512592"/>
                <a:gd name="connsiteX6" fmla="*/ 288625 w 512592"/>
                <a:gd name="connsiteY6" fmla="*/ 256297 h 512592"/>
                <a:gd name="connsiteX7" fmla="*/ 505896 w 512592"/>
                <a:gd name="connsiteY7" fmla="*/ 473568 h 512592"/>
                <a:gd name="connsiteX8" fmla="*/ 505896 w 512592"/>
                <a:gd name="connsiteY8" fmla="*/ 505897 h 512592"/>
                <a:gd name="connsiteX9" fmla="*/ 473567 w 512592"/>
                <a:gd name="connsiteY9" fmla="*/ 505897 h 512592"/>
                <a:gd name="connsiteX10" fmla="*/ 256297 w 512592"/>
                <a:gd name="connsiteY10" fmla="*/ 288625 h 512592"/>
                <a:gd name="connsiteX11" fmla="*/ 39024 w 512592"/>
                <a:gd name="connsiteY11" fmla="*/ 505896 h 512592"/>
                <a:gd name="connsiteX12" fmla="*/ 6695 w 512592"/>
                <a:gd name="connsiteY12" fmla="*/ 505896 h 512592"/>
                <a:gd name="connsiteX13" fmla="*/ 6697 w 512592"/>
                <a:gd name="connsiteY13" fmla="*/ 505896 h 512592"/>
                <a:gd name="connsiteX14" fmla="*/ 6697 w 512592"/>
                <a:gd name="connsiteY14" fmla="*/ 473567 h 512592"/>
                <a:gd name="connsiteX15" fmla="*/ 223968 w 512592"/>
                <a:gd name="connsiteY15" fmla="*/ 256296 h 512592"/>
                <a:gd name="connsiteX16" fmla="*/ 6695 w 512592"/>
                <a:gd name="connsiteY16" fmla="*/ 39023 h 512592"/>
                <a:gd name="connsiteX17" fmla="*/ 6695 w 512592"/>
                <a:gd name="connsiteY17" fmla="*/ 6694 h 512592"/>
                <a:gd name="connsiteX18" fmla="*/ 6695 w 512592"/>
                <a:gd name="connsiteY18" fmla="*/ 6696 h 512592"/>
                <a:gd name="connsiteX19" fmla="*/ 22860 w 512592"/>
                <a:gd name="connsiteY19" fmla="*/ 0 h 512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12592" h="512592">
                  <a:moveTo>
                    <a:pt x="22860" y="0"/>
                  </a:moveTo>
                  <a:cubicBezTo>
                    <a:pt x="28710" y="0"/>
                    <a:pt x="34561" y="2232"/>
                    <a:pt x="39024" y="6696"/>
                  </a:cubicBezTo>
                  <a:lnTo>
                    <a:pt x="256296" y="223968"/>
                  </a:lnTo>
                  <a:lnTo>
                    <a:pt x="473568" y="6696"/>
                  </a:lnTo>
                  <a:cubicBezTo>
                    <a:pt x="482495" y="-2231"/>
                    <a:pt x="496970" y="-2231"/>
                    <a:pt x="505897" y="6696"/>
                  </a:cubicBezTo>
                  <a:cubicBezTo>
                    <a:pt x="514824" y="15623"/>
                    <a:pt x="514824" y="30097"/>
                    <a:pt x="505897" y="39025"/>
                  </a:cubicBezTo>
                  <a:lnTo>
                    <a:pt x="288625" y="256297"/>
                  </a:lnTo>
                  <a:lnTo>
                    <a:pt x="505896" y="473568"/>
                  </a:lnTo>
                  <a:cubicBezTo>
                    <a:pt x="514824" y="482495"/>
                    <a:pt x="514824" y="496970"/>
                    <a:pt x="505896" y="505897"/>
                  </a:cubicBezTo>
                  <a:cubicBezTo>
                    <a:pt x="496969" y="514824"/>
                    <a:pt x="482495" y="514824"/>
                    <a:pt x="473567" y="505897"/>
                  </a:cubicBezTo>
                  <a:lnTo>
                    <a:pt x="256297" y="288625"/>
                  </a:lnTo>
                  <a:lnTo>
                    <a:pt x="39024" y="505896"/>
                  </a:lnTo>
                  <a:cubicBezTo>
                    <a:pt x="30097" y="514824"/>
                    <a:pt x="15622" y="514824"/>
                    <a:pt x="6695" y="505896"/>
                  </a:cubicBezTo>
                  <a:lnTo>
                    <a:pt x="6697" y="505896"/>
                  </a:lnTo>
                  <a:cubicBezTo>
                    <a:pt x="-2231" y="496969"/>
                    <a:pt x="-2231" y="482495"/>
                    <a:pt x="6697" y="473567"/>
                  </a:cubicBezTo>
                  <a:lnTo>
                    <a:pt x="223968" y="256296"/>
                  </a:lnTo>
                  <a:lnTo>
                    <a:pt x="6695" y="39023"/>
                  </a:lnTo>
                  <a:cubicBezTo>
                    <a:pt x="-2232" y="30096"/>
                    <a:pt x="-2232" y="15622"/>
                    <a:pt x="6695" y="6694"/>
                  </a:cubicBezTo>
                  <a:lnTo>
                    <a:pt x="6695" y="6696"/>
                  </a:lnTo>
                  <a:cubicBezTo>
                    <a:pt x="11159" y="2232"/>
                    <a:pt x="17009" y="0"/>
                    <a:pt x="22860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63" name="グループ化 1062">
            <a:extLst>
              <a:ext uri="{FF2B5EF4-FFF2-40B4-BE49-F238E27FC236}">
                <a16:creationId xmlns:a16="http://schemas.microsoft.com/office/drawing/2014/main" id="{D6A60659-6A95-465A-9E05-39728C7EA9A9}"/>
              </a:ext>
            </a:extLst>
          </p:cNvPr>
          <p:cNvGrpSpPr/>
          <p:nvPr/>
        </p:nvGrpSpPr>
        <p:grpSpPr>
          <a:xfrm>
            <a:off x="8302948" y="5445461"/>
            <a:ext cx="340712" cy="340710"/>
            <a:chOff x="6900960" y="3974759"/>
            <a:chExt cx="387351" cy="387351"/>
          </a:xfrm>
        </p:grpSpPr>
        <p:sp>
          <p:nvSpPr>
            <p:cNvPr id="1064" name="楕円 1063">
              <a:extLst>
                <a:ext uri="{FF2B5EF4-FFF2-40B4-BE49-F238E27FC236}">
                  <a16:creationId xmlns:a16="http://schemas.microsoft.com/office/drawing/2014/main" id="{BBB437AB-1DDB-49D9-994C-9734073B2A55}"/>
                </a:ext>
              </a:extLst>
            </p:cNvPr>
            <p:cNvSpPr/>
            <p:nvPr/>
          </p:nvSpPr>
          <p:spPr>
            <a:xfrm>
              <a:off x="7033614" y="4107413"/>
              <a:ext cx="122042" cy="12204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5" name="フリーフォーム: 図形 1064">
              <a:extLst>
                <a:ext uri="{FF2B5EF4-FFF2-40B4-BE49-F238E27FC236}">
                  <a16:creationId xmlns:a16="http://schemas.microsoft.com/office/drawing/2014/main" id="{49232B5B-0398-4030-900E-5698ECD15A3D}"/>
                </a:ext>
              </a:extLst>
            </p:cNvPr>
            <p:cNvSpPr/>
            <p:nvPr/>
          </p:nvSpPr>
          <p:spPr>
            <a:xfrm>
              <a:off x="6900960" y="3974759"/>
              <a:ext cx="387351" cy="387351"/>
            </a:xfrm>
            <a:custGeom>
              <a:avLst/>
              <a:gdLst>
                <a:gd name="connsiteX0" fmla="*/ 22860 w 512592"/>
                <a:gd name="connsiteY0" fmla="*/ 0 h 512592"/>
                <a:gd name="connsiteX1" fmla="*/ 39024 w 512592"/>
                <a:gd name="connsiteY1" fmla="*/ 6696 h 512592"/>
                <a:gd name="connsiteX2" fmla="*/ 256296 w 512592"/>
                <a:gd name="connsiteY2" fmla="*/ 223968 h 512592"/>
                <a:gd name="connsiteX3" fmla="*/ 473568 w 512592"/>
                <a:gd name="connsiteY3" fmla="*/ 6696 h 512592"/>
                <a:gd name="connsiteX4" fmla="*/ 505897 w 512592"/>
                <a:gd name="connsiteY4" fmla="*/ 6696 h 512592"/>
                <a:gd name="connsiteX5" fmla="*/ 505897 w 512592"/>
                <a:gd name="connsiteY5" fmla="*/ 39025 h 512592"/>
                <a:gd name="connsiteX6" fmla="*/ 288625 w 512592"/>
                <a:gd name="connsiteY6" fmla="*/ 256297 h 512592"/>
                <a:gd name="connsiteX7" fmla="*/ 505896 w 512592"/>
                <a:gd name="connsiteY7" fmla="*/ 473568 h 512592"/>
                <a:gd name="connsiteX8" fmla="*/ 505896 w 512592"/>
                <a:gd name="connsiteY8" fmla="*/ 505897 h 512592"/>
                <a:gd name="connsiteX9" fmla="*/ 473567 w 512592"/>
                <a:gd name="connsiteY9" fmla="*/ 505897 h 512592"/>
                <a:gd name="connsiteX10" fmla="*/ 256297 w 512592"/>
                <a:gd name="connsiteY10" fmla="*/ 288625 h 512592"/>
                <a:gd name="connsiteX11" fmla="*/ 39024 w 512592"/>
                <a:gd name="connsiteY11" fmla="*/ 505896 h 512592"/>
                <a:gd name="connsiteX12" fmla="*/ 6695 w 512592"/>
                <a:gd name="connsiteY12" fmla="*/ 505896 h 512592"/>
                <a:gd name="connsiteX13" fmla="*/ 6697 w 512592"/>
                <a:gd name="connsiteY13" fmla="*/ 505896 h 512592"/>
                <a:gd name="connsiteX14" fmla="*/ 6697 w 512592"/>
                <a:gd name="connsiteY14" fmla="*/ 473567 h 512592"/>
                <a:gd name="connsiteX15" fmla="*/ 223968 w 512592"/>
                <a:gd name="connsiteY15" fmla="*/ 256296 h 512592"/>
                <a:gd name="connsiteX16" fmla="*/ 6695 w 512592"/>
                <a:gd name="connsiteY16" fmla="*/ 39023 h 512592"/>
                <a:gd name="connsiteX17" fmla="*/ 6695 w 512592"/>
                <a:gd name="connsiteY17" fmla="*/ 6694 h 512592"/>
                <a:gd name="connsiteX18" fmla="*/ 6695 w 512592"/>
                <a:gd name="connsiteY18" fmla="*/ 6696 h 512592"/>
                <a:gd name="connsiteX19" fmla="*/ 22860 w 512592"/>
                <a:gd name="connsiteY19" fmla="*/ 0 h 512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12592" h="512592">
                  <a:moveTo>
                    <a:pt x="22860" y="0"/>
                  </a:moveTo>
                  <a:cubicBezTo>
                    <a:pt x="28710" y="0"/>
                    <a:pt x="34561" y="2232"/>
                    <a:pt x="39024" y="6696"/>
                  </a:cubicBezTo>
                  <a:lnTo>
                    <a:pt x="256296" y="223968"/>
                  </a:lnTo>
                  <a:lnTo>
                    <a:pt x="473568" y="6696"/>
                  </a:lnTo>
                  <a:cubicBezTo>
                    <a:pt x="482495" y="-2231"/>
                    <a:pt x="496970" y="-2231"/>
                    <a:pt x="505897" y="6696"/>
                  </a:cubicBezTo>
                  <a:cubicBezTo>
                    <a:pt x="514824" y="15623"/>
                    <a:pt x="514824" y="30097"/>
                    <a:pt x="505897" y="39025"/>
                  </a:cubicBezTo>
                  <a:lnTo>
                    <a:pt x="288625" y="256297"/>
                  </a:lnTo>
                  <a:lnTo>
                    <a:pt x="505896" y="473568"/>
                  </a:lnTo>
                  <a:cubicBezTo>
                    <a:pt x="514824" y="482495"/>
                    <a:pt x="514824" y="496970"/>
                    <a:pt x="505896" y="505897"/>
                  </a:cubicBezTo>
                  <a:cubicBezTo>
                    <a:pt x="496969" y="514824"/>
                    <a:pt x="482495" y="514824"/>
                    <a:pt x="473567" y="505897"/>
                  </a:cubicBezTo>
                  <a:lnTo>
                    <a:pt x="256297" y="288625"/>
                  </a:lnTo>
                  <a:lnTo>
                    <a:pt x="39024" y="505896"/>
                  </a:lnTo>
                  <a:cubicBezTo>
                    <a:pt x="30097" y="514824"/>
                    <a:pt x="15622" y="514824"/>
                    <a:pt x="6695" y="505896"/>
                  </a:cubicBezTo>
                  <a:lnTo>
                    <a:pt x="6697" y="505896"/>
                  </a:lnTo>
                  <a:cubicBezTo>
                    <a:pt x="-2231" y="496969"/>
                    <a:pt x="-2231" y="482495"/>
                    <a:pt x="6697" y="473567"/>
                  </a:cubicBezTo>
                  <a:lnTo>
                    <a:pt x="223968" y="256296"/>
                  </a:lnTo>
                  <a:lnTo>
                    <a:pt x="6695" y="39023"/>
                  </a:lnTo>
                  <a:cubicBezTo>
                    <a:pt x="-2232" y="30096"/>
                    <a:pt x="-2232" y="15622"/>
                    <a:pt x="6695" y="6694"/>
                  </a:cubicBezTo>
                  <a:lnTo>
                    <a:pt x="6695" y="6696"/>
                  </a:lnTo>
                  <a:cubicBezTo>
                    <a:pt x="11159" y="2232"/>
                    <a:pt x="17009" y="0"/>
                    <a:pt x="22860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66" name="グループ化 1065">
            <a:extLst>
              <a:ext uri="{FF2B5EF4-FFF2-40B4-BE49-F238E27FC236}">
                <a16:creationId xmlns:a16="http://schemas.microsoft.com/office/drawing/2014/main" id="{DF36CAF5-E25C-4554-96CD-092C2315013A}"/>
              </a:ext>
            </a:extLst>
          </p:cNvPr>
          <p:cNvGrpSpPr/>
          <p:nvPr/>
        </p:nvGrpSpPr>
        <p:grpSpPr>
          <a:xfrm flipH="1">
            <a:off x="6569379" y="4938454"/>
            <a:ext cx="422798" cy="385950"/>
            <a:chOff x="7063852" y="4622850"/>
            <a:chExt cx="422798" cy="385950"/>
          </a:xfrm>
        </p:grpSpPr>
        <p:sp>
          <p:nvSpPr>
            <p:cNvPr id="1067" name="楕円 1066">
              <a:extLst>
                <a:ext uri="{FF2B5EF4-FFF2-40B4-BE49-F238E27FC236}">
                  <a16:creationId xmlns:a16="http://schemas.microsoft.com/office/drawing/2014/main" id="{A66A12DF-0DFF-403F-A5F2-793B12724B9F}"/>
                </a:ext>
              </a:extLst>
            </p:cNvPr>
            <p:cNvSpPr/>
            <p:nvPr/>
          </p:nvSpPr>
          <p:spPr>
            <a:xfrm>
              <a:off x="7063852" y="4743907"/>
              <a:ext cx="175012" cy="14383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8" name="フリーフォーム: 図形 1067">
              <a:extLst>
                <a:ext uri="{FF2B5EF4-FFF2-40B4-BE49-F238E27FC236}">
                  <a16:creationId xmlns:a16="http://schemas.microsoft.com/office/drawing/2014/main" id="{3303A07F-6E1E-4D93-AAD2-91AB17F95959}"/>
                </a:ext>
              </a:extLst>
            </p:cNvPr>
            <p:cNvSpPr/>
            <p:nvPr/>
          </p:nvSpPr>
          <p:spPr>
            <a:xfrm rot="16200000">
              <a:off x="7123447" y="4629890"/>
              <a:ext cx="189091" cy="175012"/>
            </a:xfrm>
            <a:custGeom>
              <a:avLst/>
              <a:gdLst>
                <a:gd name="connsiteX0" fmla="*/ 189091 w 189091"/>
                <a:gd name="connsiteY0" fmla="*/ 87506 h 175012"/>
                <a:gd name="connsiteX1" fmla="*/ 189091 w 189091"/>
                <a:gd name="connsiteY1" fmla="*/ 145219 h 175012"/>
                <a:gd name="connsiteX2" fmla="*/ 139773 w 189091"/>
                <a:gd name="connsiteY2" fmla="*/ 175012 h 175012"/>
                <a:gd name="connsiteX3" fmla="*/ 0 w 189091"/>
                <a:gd name="connsiteY3" fmla="*/ 175012 h 175012"/>
                <a:gd name="connsiteX4" fmla="*/ 0 w 189091"/>
                <a:gd name="connsiteY4" fmla="*/ 51586 h 175012"/>
                <a:gd name="connsiteX5" fmla="*/ 1693 w 189091"/>
                <a:gd name="connsiteY5" fmla="*/ 0 h 175012"/>
                <a:gd name="connsiteX6" fmla="*/ 44236 w 189091"/>
                <a:gd name="connsiteY6" fmla="*/ 0 h 175012"/>
                <a:gd name="connsiteX7" fmla="*/ 189091 w 189091"/>
                <a:gd name="connsiteY7" fmla="*/ 87506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091" h="175012">
                  <a:moveTo>
                    <a:pt x="189091" y="87506"/>
                  </a:moveTo>
                  <a:cubicBezTo>
                    <a:pt x="189091" y="106744"/>
                    <a:pt x="189091" y="125982"/>
                    <a:pt x="189091" y="145219"/>
                  </a:cubicBezTo>
                  <a:cubicBezTo>
                    <a:pt x="189091" y="161673"/>
                    <a:pt x="167011" y="175012"/>
                    <a:pt x="139773" y="175012"/>
                  </a:cubicBezTo>
                  <a:lnTo>
                    <a:pt x="0" y="175012"/>
                  </a:lnTo>
                  <a:lnTo>
                    <a:pt x="0" y="51586"/>
                  </a:lnTo>
                  <a:lnTo>
                    <a:pt x="1693" y="0"/>
                  </a:lnTo>
                  <a:lnTo>
                    <a:pt x="44236" y="0"/>
                  </a:lnTo>
                  <a:cubicBezTo>
                    <a:pt x="124237" y="0"/>
                    <a:pt x="189091" y="39178"/>
                    <a:pt x="189091" y="87506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69" name="フリーフォーム: 図形 1068">
              <a:extLst>
                <a:ext uri="{FF2B5EF4-FFF2-40B4-BE49-F238E27FC236}">
                  <a16:creationId xmlns:a16="http://schemas.microsoft.com/office/drawing/2014/main" id="{6236817D-DEA6-4B47-9FC5-DE95970C3993}"/>
                </a:ext>
              </a:extLst>
            </p:cNvPr>
            <p:cNvSpPr/>
            <p:nvPr/>
          </p:nvSpPr>
          <p:spPr>
            <a:xfrm rot="16200000">
              <a:off x="7118716" y="4822018"/>
              <a:ext cx="198552" cy="175012"/>
            </a:xfrm>
            <a:custGeom>
              <a:avLst/>
              <a:gdLst>
                <a:gd name="connsiteX0" fmla="*/ 198552 w 198552"/>
                <a:gd name="connsiteY0" fmla="*/ 0 h 175012"/>
                <a:gd name="connsiteX1" fmla="*/ 196859 w 198552"/>
                <a:gd name="connsiteY1" fmla="*/ 51586 h 175012"/>
                <a:gd name="connsiteX2" fmla="*/ 196859 w 198552"/>
                <a:gd name="connsiteY2" fmla="*/ 175012 h 175012"/>
                <a:gd name="connsiteX3" fmla="*/ 49319 w 198552"/>
                <a:gd name="connsiteY3" fmla="*/ 175012 h 175012"/>
                <a:gd name="connsiteX4" fmla="*/ 0 w 198552"/>
                <a:gd name="connsiteY4" fmla="*/ 145219 h 175012"/>
                <a:gd name="connsiteX5" fmla="*/ 0 w 198552"/>
                <a:gd name="connsiteY5" fmla="*/ 87506 h 175012"/>
                <a:gd name="connsiteX6" fmla="*/ 144856 w 198552"/>
                <a:gd name="connsiteY6" fmla="*/ 0 h 175012"/>
                <a:gd name="connsiteX7" fmla="*/ 198552 w 198552"/>
                <a:gd name="connsiteY7" fmla="*/ 0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552" h="175012">
                  <a:moveTo>
                    <a:pt x="198552" y="0"/>
                  </a:moveTo>
                  <a:lnTo>
                    <a:pt x="196859" y="51586"/>
                  </a:lnTo>
                  <a:lnTo>
                    <a:pt x="196859" y="175012"/>
                  </a:lnTo>
                  <a:lnTo>
                    <a:pt x="49319" y="175012"/>
                  </a:lnTo>
                  <a:cubicBezTo>
                    <a:pt x="22081" y="175012"/>
                    <a:pt x="0" y="161673"/>
                    <a:pt x="0" y="145219"/>
                  </a:cubicBezTo>
                  <a:lnTo>
                    <a:pt x="0" y="87506"/>
                  </a:lnTo>
                  <a:cubicBezTo>
                    <a:pt x="0" y="39178"/>
                    <a:pt x="64855" y="0"/>
                    <a:pt x="144856" y="0"/>
                  </a:cubicBezTo>
                  <a:lnTo>
                    <a:pt x="198552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0" name="フリーフォーム: 図形 1069">
              <a:extLst>
                <a:ext uri="{FF2B5EF4-FFF2-40B4-BE49-F238E27FC236}">
                  <a16:creationId xmlns:a16="http://schemas.microsoft.com/office/drawing/2014/main" id="{CA04F1D4-64AE-4040-9D90-B9C6F5E2F27A}"/>
                </a:ext>
              </a:extLst>
            </p:cNvPr>
            <p:cNvSpPr/>
            <p:nvPr/>
          </p:nvSpPr>
          <p:spPr>
            <a:xfrm rot="16200000">
              <a:off x="7176578" y="4707012"/>
              <a:ext cx="40214" cy="217625"/>
            </a:xfrm>
            <a:custGeom>
              <a:avLst/>
              <a:gdLst>
                <a:gd name="connsiteX0" fmla="*/ 675076 w 675076"/>
                <a:gd name="connsiteY0" fmla="*/ 253371 h 506741"/>
                <a:gd name="connsiteX1" fmla="*/ 675075 w 675076"/>
                <a:gd name="connsiteY1" fmla="*/ 420478 h 506741"/>
                <a:gd name="connsiteX2" fmla="*/ 588812 w 675076"/>
                <a:gd name="connsiteY2" fmla="*/ 506741 h 506741"/>
                <a:gd name="connsiteX3" fmla="*/ 86263 w 675076"/>
                <a:gd name="connsiteY3" fmla="*/ 506741 h 506741"/>
                <a:gd name="connsiteX4" fmla="*/ 0 w 675076"/>
                <a:gd name="connsiteY4" fmla="*/ 420478 h 506741"/>
                <a:gd name="connsiteX5" fmla="*/ 0 w 675076"/>
                <a:gd name="connsiteY5" fmla="*/ 253371 h 506741"/>
                <a:gd name="connsiteX6" fmla="*/ 253371 w 675076"/>
                <a:gd name="connsiteY6" fmla="*/ 0 h 506741"/>
                <a:gd name="connsiteX7" fmla="*/ 421705 w 675076"/>
                <a:gd name="connsiteY7" fmla="*/ 0 h 506741"/>
                <a:gd name="connsiteX8" fmla="*/ 675076 w 675076"/>
                <a:gd name="connsiteY8" fmla="*/ 253371 h 5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076" h="506741">
                  <a:moveTo>
                    <a:pt x="675076" y="253371"/>
                  </a:moveTo>
                  <a:cubicBezTo>
                    <a:pt x="675076" y="309073"/>
                    <a:pt x="675075" y="364776"/>
                    <a:pt x="675075" y="420478"/>
                  </a:cubicBezTo>
                  <a:cubicBezTo>
                    <a:pt x="675075" y="468120"/>
                    <a:pt x="636454" y="506741"/>
                    <a:pt x="588812" y="506741"/>
                  </a:cubicBezTo>
                  <a:lnTo>
                    <a:pt x="86263" y="506741"/>
                  </a:lnTo>
                  <a:cubicBezTo>
                    <a:pt x="38621" y="506741"/>
                    <a:pt x="0" y="468120"/>
                    <a:pt x="0" y="420478"/>
                  </a:cubicBezTo>
                  <a:lnTo>
                    <a:pt x="0" y="253371"/>
                  </a:lnTo>
                  <a:cubicBezTo>
                    <a:pt x="0" y="113438"/>
                    <a:pt x="113438" y="0"/>
                    <a:pt x="253371" y="0"/>
                  </a:cubicBezTo>
                  <a:lnTo>
                    <a:pt x="421705" y="0"/>
                  </a:lnTo>
                  <a:cubicBezTo>
                    <a:pt x="561638" y="0"/>
                    <a:pt x="675076" y="113438"/>
                    <a:pt x="675076" y="253371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071" name="フリーフォーム: 図形 1070">
              <a:extLst>
                <a:ext uri="{FF2B5EF4-FFF2-40B4-BE49-F238E27FC236}">
                  <a16:creationId xmlns:a16="http://schemas.microsoft.com/office/drawing/2014/main" id="{952B451B-388E-432B-8D09-AA459C25241E}"/>
                </a:ext>
              </a:extLst>
            </p:cNvPr>
            <p:cNvSpPr/>
            <p:nvPr/>
          </p:nvSpPr>
          <p:spPr>
            <a:xfrm>
              <a:off x="7151358" y="4622850"/>
              <a:ext cx="335292" cy="385949"/>
            </a:xfrm>
            <a:custGeom>
              <a:avLst/>
              <a:gdLst>
                <a:gd name="connsiteX0" fmla="*/ 0 w 381191"/>
                <a:gd name="connsiteY0" fmla="*/ 219392 h 438784"/>
                <a:gd name="connsiteX1" fmla="*/ 0 w 381191"/>
                <a:gd name="connsiteY1" fmla="*/ 219393 h 438784"/>
                <a:gd name="connsiteX2" fmla="*/ 0 w 381191"/>
                <a:gd name="connsiteY2" fmla="*/ 219393 h 438784"/>
                <a:gd name="connsiteX3" fmla="*/ 140963 w 381191"/>
                <a:gd name="connsiteY3" fmla="*/ 0 h 438784"/>
                <a:gd name="connsiteX4" fmla="*/ 174300 w 381191"/>
                <a:gd name="connsiteY4" fmla="*/ 0 h 438784"/>
                <a:gd name="connsiteX5" fmla="*/ 208171 w 381191"/>
                <a:gd name="connsiteY5" fmla="*/ 56069 h 438784"/>
                <a:gd name="connsiteX6" fmla="*/ 208171 w 381191"/>
                <a:gd name="connsiteY6" fmla="*/ 196533 h 438784"/>
                <a:gd name="connsiteX7" fmla="*/ 358331 w 381191"/>
                <a:gd name="connsiteY7" fmla="*/ 196533 h 438784"/>
                <a:gd name="connsiteX8" fmla="*/ 381191 w 381191"/>
                <a:gd name="connsiteY8" fmla="*/ 219393 h 438784"/>
                <a:gd name="connsiteX9" fmla="*/ 381190 w 381191"/>
                <a:gd name="connsiteY9" fmla="*/ 219393 h 438784"/>
                <a:gd name="connsiteX10" fmla="*/ 358330 w 381191"/>
                <a:gd name="connsiteY10" fmla="*/ 242253 h 438784"/>
                <a:gd name="connsiteX11" fmla="*/ 208171 w 381191"/>
                <a:gd name="connsiteY11" fmla="*/ 242253 h 438784"/>
                <a:gd name="connsiteX12" fmla="*/ 208171 w 381191"/>
                <a:gd name="connsiteY12" fmla="*/ 382715 h 438784"/>
                <a:gd name="connsiteX13" fmla="*/ 174300 w 381191"/>
                <a:gd name="connsiteY13" fmla="*/ 438784 h 438784"/>
                <a:gd name="connsiteX14" fmla="*/ 108686 w 381191"/>
                <a:gd name="connsiteY14" fmla="*/ 438784 h 438784"/>
                <a:gd name="connsiteX15" fmla="*/ 108685 w 381191"/>
                <a:gd name="connsiteY15" fmla="*/ 438783 h 438784"/>
                <a:gd name="connsiteX16" fmla="*/ 140963 w 381191"/>
                <a:gd name="connsiteY16" fmla="*/ 438783 h 438784"/>
                <a:gd name="connsiteX17" fmla="*/ 174833 w 381191"/>
                <a:gd name="connsiteY17" fmla="*/ 382714 h 438784"/>
                <a:gd name="connsiteX18" fmla="*/ 174833 w 381191"/>
                <a:gd name="connsiteY18" fmla="*/ 242253 h 438784"/>
                <a:gd name="connsiteX19" fmla="*/ 22860 w 381191"/>
                <a:gd name="connsiteY19" fmla="*/ 242252 h 438784"/>
                <a:gd name="connsiteX20" fmla="*/ 6696 w 381191"/>
                <a:gd name="connsiteY20" fmla="*/ 235557 h 438784"/>
                <a:gd name="connsiteX21" fmla="*/ 0 w 381191"/>
                <a:gd name="connsiteY21" fmla="*/ 219393 h 438784"/>
                <a:gd name="connsiteX22" fmla="*/ 6696 w 381191"/>
                <a:gd name="connsiteY22" fmla="*/ 203229 h 438784"/>
                <a:gd name="connsiteX23" fmla="*/ 22860 w 381191"/>
                <a:gd name="connsiteY23" fmla="*/ 196533 h 438784"/>
                <a:gd name="connsiteX24" fmla="*/ 174833 w 381191"/>
                <a:gd name="connsiteY24" fmla="*/ 196533 h 438784"/>
                <a:gd name="connsiteX25" fmla="*/ 174833 w 381191"/>
                <a:gd name="connsiteY25" fmla="*/ 56069 h 438784"/>
                <a:gd name="connsiteX26" fmla="*/ 164913 w 381191"/>
                <a:gd name="connsiteY26" fmla="*/ 16422 h 438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81191" h="438784">
                  <a:moveTo>
                    <a:pt x="0" y="219392"/>
                  </a:moveTo>
                  <a:lnTo>
                    <a:pt x="0" y="219393"/>
                  </a:lnTo>
                  <a:lnTo>
                    <a:pt x="0" y="219393"/>
                  </a:lnTo>
                  <a:close/>
                  <a:moveTo>
                    <a:pt x="140963" y="0"/>
                  </a:moveTo>
                  <a:lnTo>
                    <a:pt x="174300" y="0"/>
                  </a:lnTo>
                  <a:cubicBezTo>
                    <a:pt x="193007" y="0"/>
                    <a:pt x="208171" y="25103"/>
                    <a:pt x="208171" y="56069"/>
                  </a:cubicBezTo>
                  <a:lnTo>
                    <a:pt x="208171" y="196533"/>
                  </a:lnTo>
                  <a:lnTo>
                    <a:pt x="358331" y="196533"/>
                  </a:lnTo>
                  <a:cubicBezTo>
                    <a:pt x="370956" y="196533"/>
                    <a:pt x="381191" y="206768"/>
                    <a:pt x="381191" y="219393"/>
                  </a:cubicBezTo>
                  <a:lnTo>
                    <a:pt x="381190" y="219393"/>
                  </a:lnTo>
                  <a:cubicBezTo>
                    <a:pt x="381190" y="232018"/>
                    <a:pt x="370955" y="242253"/>
                    <a:pt x="358330" y="242253"/>
                  </a:cubicBezTo>
                  <a:lnTo>
                    <a:pt x="208171" y="242253"/>
                  </a:lnTo>
                  <a:lnTo>
                    <a:pt x="208171" y="382715"/>
                  </a:lnTo>
                  <a:cubicBezTo>
                    <a:pt x="208171" y="413681"/>
                    <a:pt x="193007" y="438784"/>
                    <a:pt x="174300" y="438784"/>
                  </a:cubicBezTo>
                  <a:lnTo>
                    <a:pt x="108686" y="438784"/>
                  </a:lnTo>
                  <a:lnTo>
                    <a:pt x="108685" y="438783"/>
                  </a:lnTo>
                  <a:lnTo>
                    <a:pt x="140963" y="438783"/>
                  </a:lnTo>
                  <a:cubicBezTo>
                    <a:pt x="159669" y="438783"/>
                    <a:pt x="174833" y="413680"/>
                    <a:pt x="174833" y="382714"/>
                  </a:cubicBezTo>
                  <a:lnTo>
                    <a:pt x="174833" y="242253"/>
                  </a:lnTo>
                  <a:lnTo>
                    <a:pt x="22860" y="242252"/>
                  </a:lnTo>
                  <a:cubicBezTo>
                    <a:pt x="16548" y="242252"/>
                    <a:pt x="10833" y="239693"/>
                    <a:pt x="6696" y="235557"/>
                  </a:cubicBezTo>
                  <a:lnTo>
                    <a:pt x="0" y="219393"/>
                  </a:lnTo>
                  <a:lnTo>
                    <a:pt x="6696" y="203229"/>
                  </a:lnTo>
                  <a:cubicBezTo>
                    <a:pt x="10833" y="199092"/>
                    <a:pt x="16548" y="196533"/>
                    <a:pt x="22860" y="196533"/>
                  </a:cubicBezTo>
                  <a:lnTo>
                    <a:pt x="174833" y="196533"/>
                  </a:lnTo>
                  <a:lnTo>
                    <a:pt x="174833" y="56069"/>
                  </a:lnTo>
                  <a:cubicBezTo>
                    <a:pt x="174833" y="40586"/>
                    <a:pt x="171042" y="26569"/>
                    <a:pt x="164913" y="16422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072" name="グループ化 1071">
            <a:extLst>
              <a:ext uri="{FF2B5EF4-FFF2-40B4-BE49-F238E27FC236}">
                <a16:creationId xmlns:a16="http://schemas.microsoft.com/office/drawing/2014/main" id="{8E18A92B-C130-4212-A96E-3FF43E67C6C5}"/>
              </a:ext>
            </a:extLst>
          </p:cNvPr>
          <p:cNvGrpSpPr/>
          <p:nvPr/>
        </p:nvGrpSpPr>
        <p:grpSpPr>
          <a:xfrm flipH="1">
            <a:off x="7556852" y="4938455"/>
            <a:ext cx="422798" cy="385950"/>
            <a:chOff x="7666310" y="4622851"/>
            <a:chExt cx="422798" cy="385950"/>
          </a:xfrm>
        </p:grpSpPr>
        <p:sp>
          <p:nvSpPr>
            <p:cNvPr id="1073" name="楕円 1072">
              <a:extLst>
                <a:ext uri="{FF2B5EF4-FFF2-40B4-BE49-F238E27FC236}">
                  <a16:creationId xmlns:a16="http://schemas.microsoft.com/office/drawing/2014/main" id="{0B206906-7DCA-4CDD-8163-145C9ADAB72D}"/>
                </a:ext>
              </a:extLst>
            </p:cNvPr>
            <p:cNvSpPr/>
            <p:nvPr/>
          </p:nvSpPr>
          <p:spPr>
            <a:xfrm>
              <a:off x="7666310" y="4743908"/>
              <a:ext cx="175012" cy="14383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4" name="フリーフォーム: 図形 1073">
              <a:extLst>
                <a:ext uri="{FF2B5EF4-FFF2-40B4-BE49-F238E27FC236}">
                  <a16:creationId xmlns:a16="http://schemas.microsoft.com/office/drawing/2014/main" id="{70B7CBE0-A68F-4742-88FC-D4C5EB15AE24}"/>
                </a:ext>
              </a:extLst>
            </p:cNvPr>
            <p:cNvSpPr/>
            <p:nvPr/>
          </p:nvSpPr>
          <p:spPr>
            <a:xfrm rot="16200000">
              <a:off x="7725905" y="4629891"/>
              <a:ext cx="189091" cy="175012"/>
            </a:xfrm>
            <a:custGeom>
              <a:avLst/>
              <a:gdLst>
                <a:gd name="connsiteX0" fmla="*/ 189091 w 189091"/>
                <a:gd name="connsiteY0" fmla="*/ 87506 h 175012"/>
                <a:gd name="connsiteX1" fmla="*/ 189091 w 189091"/>
                <a:gd name="connsiteY1" fmla="*/ 145219 h 175012"/>
                <a:gd name="connsiteX2" fmla="*/ 139773 w 189091"/>
                <a:gd name="connsiteY2" fmla="*/ 175012 h 175012"/>
                <a:gd name="connsiteX3" fmla="*/ 0 w 189091"/>
                <a:gd name="connsiteY3" fmla="*/ 175012 h 175012"/>
                <a:gd name="connsiteX4" fmla="*/ 0 w 189091"/>
                <a:gd name="connsiteY4" fmla="*/ 51586 h 175012"/>
                <a:gd name="connsiteX5" fmla="*/ 1693 w 189091"/>
                <a:gd name="connsiteY5" fmla="*/ 0 h 175012"/>
                <a:gd name="connsiteX6" fmla="*/ 44236 w 189091"/>
                <a:gd name="connsiteY6" fmla="*/ 0 h 175012"/>
                <a:gd name="connsiteX7" fmla="*/ 189091 w 189091"/>
                <a:gd name="connsiteY7" fmla="*/ 87506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091" h="175012">
                  <a:moveTo>
                    <a:pt x="189091" y="87506"/>
                  </a:moveTo>
                  <a:cubicBezTo>
                    <a:pt x="189091" y="106744"/>
                    <a:pt x="189091" y="125982"/>
                    <a:pt x="189091" y="145219"/>
                  </a:cubicBezTo>
                  <a:cubicBezTo>
                    <a:pt x="189091" y="161673"/>
                    <a:pt x="167011" y="175012"/>
                    <a:pt x="139773" y="175012"/>
                  </a:cubicBezTo>
                  <a:lnTo>
                    <a:pt x="0" y="175012"/>
                  </a:lnTo>
                  <a:lnTo>
                    <a:pt x="0" y="51586"/>
                  </a:lnTo>
                  <a:lnTo>
                    <a:pt x="1693" y="0"/>
                  </a:lnTo>
                  <a:lnTo>
                    <a:pt x="44236" y="0"/>
                  </a:lnTo>
                  <a:cubicBezTo>
                    <a:pt x="124237" y="0"/>
                    <a:pt x="189091" y="39178"/>
                    <a:pt x="189091" y="87506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5" name="フリーフォーム: 図形 1074">
              <a:extLst>
                <a:ext uri="{FF2B5EF4-FFF2-40B4-BE49-F238E27FC236}">
                  <a16:creationId xmlns:a16="http://schemas.microsoft.com/office/drawing/2014/main" id="{8115FA60-CE60-440F-B0AD-2F659FA912C9}"/>
                </a:ext>
              </a:extLst>
            </p:cNvPr>
            <p:cNvSpPr/>
            <p:nvPr/>
          </p:nvSpPr>
          <p:spPr>
            <a:xfrm rot="16200000">
              <a:off x="7721174" y="4822019"/>
              <a:ext cx="198552" cy="175012"/>
            </a:xfrm>
            <a:custGeom>
              <a:avLst/>
              <a:gdLst>
                <a:gd name="connsiteX0" fmla="*/ 198552 w 198552"/>
                <a:gd name="connsiteY0" fmla="*/ 0 h 175012"/>
                <a:gd name="connsiteX1" fmla="*/ 196859 w 198552"/>
                <a:gd name="connsiteY1" fmla="*/ 51586 h 175012"/>
                <a:gd name="connsiteX2" fmla="*/ 196859 w 198552"/>
                <a:gd name="connsiteY2" fmla="*/ 175012 h 175012"/>
                <a:gd name="connsiteX3" fmla="*/ 49319 w 198552"/>
                <a:gd name="connsiteY3" fmla="*/ 175012 h 175012"/>
                <a:gd name="connsiteX4" fmla="*/ 0 w 198552"/>
                <a:gd name="connsiteY4" fmla="*/ 145219 h 175012"/>
                <a:gd name="connsiteX5" fmla="*/ 0 w 198552"/>
                <a:gd name="connsiteY5" fmla="*/ 87506 h 175012"/>
                <a:gd name="connsiteX6" fmla="*/ 144856 w 198552"/>
                <a:gd name="connsiteY6" fmla="*/ 0 h 175012"/>
                <a:gd name="connsiteX7" fmla="*/ 198552 w 198552"/>
                <a:gd name="connsiteY7" fmla="*/ 0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552" h="175012">
                  <a:moveTo>
                    <a:pt x="198552" y="0"/>
                  </a:moveTo>
                  <a:lnTo>
                    <a:pt x="196859" y="51586"/>
                  </a:lnTo>
                  <a:lnTo>
                    <a:pt x="196859" y="175012"/>
                  </a:lnTo>
                  <a:lnTo>
                    <a:pt x="49319" y="175012"/>
                  </a:lnTo>
                  <a:cubicBezTo>
                    <a:pt x="22081" y="175012"/>
                    <a:pt x="0" y="161673"/>
                    <a:pt x="0" y="145219"/>
                  </a:cubicBezTo>
                  <a:lnTo>
                    <a:pt x="0" y="87506"/>
                  </a:lnTo>
                  <a:cubicBezTo>
                    <a:pt x="0" y="39178"/>
                    <a:pt x="64855" y="0"/>
                    <a:pt x="144856" y="0"/>
                  </a:cubicBezTo>
                  <a:lnTo>
                    <a:pt x="198552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6" name="フリーフォーム: 図形 1075">
              <a:extLst>
                <a:ext uri="{FF2B5EF4-FFF2-40B4-BE49-F238E27FC236}">
                  <a16:creationId xmlns:a16="http://schemas.microsoft.com/office/drawing/2014/main" id="{DBABA174-7D0D-4884-8D9A-9DB9D7BA9377}"/>
                </a:ext>
              </a:extLst>
            </p:cNvPr>
            <p:cNvSpPr/>
            <p:nvPr/>
          </p:nvSpPr>
          <p:spPr>
            <a:xfrm rot="16200000">
              <a:off x="7779036" y="4707013"/>
              <a:ext cx="40214" cy="217625"/>
            </a:xfrm>
            <a:custGeom>
              <a:avLst/>
              <a:gdLst>
                <a:gd name="connsiteX0" fmla="*/ 675076 w 675076"/>
                <a:gd name="connsiteY0" fmla="*/ 253371 h 506741"/>
                <a:gd name="connsiteX1" fmla="*/ 675075 w 675076"/>
                <a:gd name="connsiteY1" fmla="*/ 420478 h 506741"/>
                <a:gd name="connsiteX2" fmla="*/ 588812 w 675076"/>
                <a:gd name="connsiteY2" fmla="*/ 506741 h 506741"/>
                <a:gd name="connsiteX3" fmla="*/ 86263 w 675076"/>
                <a:gd name="connsiteY3" fmla="*/ 506741 h 506741"/>
                <a:gd name="connsiteX4" fmla="*/ 0 w 675076"/>
                <a:gd name="connsiteY4" fmla="*/ 420478 h 506741"/>
                <a:gd name="connsiteX5" fmla="*/ 0 w 675076"/>
                <a:gd name="connsiteY5" fmla="*/ 253371 h 506741"/>
                <a:gd name="connsiteX6" fmla="*/ 253371 w 675076"/>
                <a:gd name="connsiteY6" fmla="*/ 0 h 506741"/>
                <a:gd name="connsiteX7" fmla="*/ 421705 w 675076"/>
                <a:gd name="connsiteY7" fmla="*/ 0 h 506741"/>
                <a:gd name="connsiteX8" fmla="*/ 675076 w 675076"/>
                <a:gd name="connsiteY8" fmla="*/ 253371 h 5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076" h="506741">
                  <a:moveTo>
                    <a:pt x="675076" y="253371"/>
                  </a:moveTo>
                  <a:cubicBezTo>
                    <a:pt x="675076" y="309073"/>
                    <a:pt x="675075" y="364776"/>
                    <a:pt x="675075" y="420478"/>
                  </a:cubicBezTo>
                  <a:cubicBezTo>
                    <a:pt x="675075" y="468120"/>
                    <a:pt x="636454" y="506741"/>
                    <a:pt x="588812" y="506741"/>
                  </a:cubicBezTo>
                  <a:lnTo>
                    <a:pt x="86263" y="506741"/>
                  </a:lnTo>
                  <a:cubicBezTo>
                    <a:pt x="38621" y="506741"/>
                    <a:pt x="0" y="468120"/>
                    <a:pt x="0" y="420478"/>
                  </a:cubicBezTo>
                  <a:lnTo>
                    <a:pt x="0" y="253371"/>
                  </a:lnTo>
                  <a:cubicBezTo>
                    <a:pt x="0" y="113438"/>
                    <a:pt x="113438" y="0"/>
                    <a:pt x="253371" y="0"/>
                  </a:cubicBezTo>
                  <a:lnTo>
                    <a:pt x="421705" y="0"/>
                  </a:lnTo>
                  <a:cubicBezTo>
                    <a:pt x="561638" y="0"/>
                    <a:pt x="675076" y="113438"/>
                    <a:pt x="675076" y="253371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077" name="フリーフォーム: 図形 1076">
              <a:extLst>
                <a:ext uri="{FF2B5EF4-FFF2-40B4-BE49-F238E27FC236}">
                  <a16:creationId xmlns:a16="http://schemas.microsoft.com/office/drawing/2014/main" id="{8C54D504-982B-4F05-B52C-A29318978631}"/>
                </a:ext>
              </a:extLst>
            </p:cNvPr>
            <p:cNvSpPr/>
            <p:nvPr/>
          </p:nvSpPr>
          <p:spPr>
            <a:xfrm>
              <a:off x="7753816" y="4622851"/>
              <a:ext cx="335292" cy="385949"/>
            </a:xfrm>
            <a:custGeom>
              <a:avLst/>
              <a:gdLst>
                <a:gd name="connsiteX0" fmla="*/ 0 w 381191"/>
                <a:gd name="connsiteY0" fmla="*/ 219392 h 438784"/>
                <a:gd name="connsiteX1" fmla="*/ 0 w 381191"/>
                <a:gd name="connsiteY1" fmla="*/ 219393 h 438784"/>
                <a:gd name="connsiteX2" fmla="*/ 0 w 381191"/>
                <a:gd name="connsiteY2" fmla="*/ 219393 h 438784"/>
                <a:gd name="connsiteX3" fmla="*/ 140963 w 381191"/>
                <a:gd name="connsiteY3" fmla="*/ 0 h 438784"/>
                <a:gd name="connsiteX4" fmla="*/ 174300 w 381191"/>
                <a:gd name="connsiteY4" fmla="*/ 0 h 438784"/>
                <a:gd name="connsiteX5" fmla="*/ 208171 w 381191"/>
                <a:gd name="connsiteY5" fmla="*/ 56069 h 438784"/>
                <a:gd name="connsiteX6" fmla="*/ 208171 w 381191"/>
                <a:gd name="connsiteY6" fmla="*/ 196533 h 438784"/>
                <a:gd name="connsiteX7" fmla="*/ 358331 w 381191"/>
                <a:gd name="connsiteY7" fmla="*/ 196533 h 438784"/>
                <a:gd name="connsiteX8" fmla="*/ 381191 w 381191"/>
                <a:gd name="connsiteY8" fmla="*/ 219393 h 438784"/>
                <a:gd name="connsiteX9" fmla="*/ 381190 w 381191"/>
                <a:gd name="connsiteY9" fmla="*/ 219393 h 438784"/>
                <a:gd name="connsiteX10" fmla="*/ 358330 w 381191"/>
                <a:gd name="connsiteY10" fmla="*/ 242253 h 438784"/>
                <a:gd name="connsiteX11" fmla="*/ 208171 w 381191"/>
                <a:gd name="connsiteY11" fmla="*/ 242253 h 438784"/>
                <a:gd name="connsiteX12" fmla="*/ 208171 w 381191"/>
                <a:gd name="connsiteY12" fmla="*/ 382715 h 438784"/>
                <a:gd name="connsiteX13" fmla="*/ 174300 w 381191"/>
                <a:gd name="connsiteY13" fmla="*/ 438784 h 438784"/>
                <a:gd name="connsiteX14" fmla="*/ 108686 w 381191"/>
                <a:gd name="connsiteY14" fmla="*/ 438784 h 438784"/>
                <a:gd name="connsiteX15" fmla="*/ 108685 w 381191"/>
                <a:gd name="connsiteY15" fmla="*/ 438783 h 438784"/>
                <a:gd name="connsiteX16" fmla="*/ 140963 w 381191"/>
                <a:gd name="connsiteY16" fmla="*/ 438783 h 438784"/>
                <a:gd name="connsiteX17" fmla="*/ 174833 w 381191"/>
                <a:gd name="connsiteY17" fmla="*/ 382714 h 438784"/>
                <a:gd name="connsiteX18" fmla="*/ 174833 w 381191"/>
                <a:gd name="connsiteY18" fmla="*/ 242253 h 438784"/>
                <a:gd name="connsiteX19" fmla="*/ 22860 w 381191"/>
                <a:gd name="connsiteY19" fmla="*/ 242252 h 438784"/>
                <a:gd name="connsiteX20" fmla="*/ 6696 w 381191"/>
                <a:gd name="connsiteY20" fmla="*/ 235557 h 438784"/>
                <a:gd name="connsiteX21" fmla="*/ 0 w 381191"/>
                <a:gd name="connsiteY21" fmla="*/ 219393 h 438784"/>
                <a:gd name="connsiteX22" fmla="*/ 6696 w 381191"/>
                <a:gd name="connsiteY22" fmla="*/ 203229 h 438784"/>
                <a:gd name="connsiteX23" fmla="*/ 22860 w 381191"/>
                <a:gd name="connsiteY23" fmla="*/ 196533 h 438784"/>
                <a:gd name="connsiteX24" fmla="*/ 174833 w 381191"/>
                <a:gd name="connsiteY24" fmla="*/ 196533 h 438784"/>
                <a:gd name="connsiteX25" fmla="*/ 174833 w 381191"/>
                <a:gd name="connsiteY25" fmla="*/ 56069 h 438784"/>
                <a:gd name="connsiteX26" fmla="*/ 164913 w 381191"/>
                <a:gd name="connsiteY26" fmla="*/ 16422 h 438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81191" h="438784">
                  <a:moveTo>
                    <a:pt x="0" y="219392"/>
                  </a:moveTo>
                  <a:lnTo>
                    <a:pt x="0" y="219393"/>
                  </a:lnTo>
                  <a:lnTo>
                    <a:pt x="0" y="219393"/>
                  </a:lnTo>
                  <a:close/>
                  <a:moveTo>
                    <a:pt x="140963" y="0"/>
                  </a:moveTo>
                  <a:lnTo>
                    <a:pt x="174300" y="0"/>
                  </a:lnTo>
                  <a:cubicBezTo>
                    <a:pt x="193007" y="0"/>
                    <a:pt x="208171" y="25103"/>
                    <a:pt x="208171" y="56069"/>
                  </a:cubicBezTo>
                  <a:lnTo>
                    <a:pt x="208171" y="196533"/>
                  </a:lnTo>
                  <a:lnTo>
                    <a:pt x="358331" y="196533"/>
                  </a:lnTo>
                  <a:cubicBezTo>
                    <a:pt x="370956" y="196533"/>
                    <a:pt x="381191" y="206768"/>
                    <a:pt x="381191" y="219393"/>
                  </a:cubicBezTo>
                  <a:lnTo>
                    <a:pt x="381190" y="219393"/>
                  </a:lnTo>
                  <a:cubicBezTo>
                    <a:pt x="381190" y="232018"/>
                    <a:pt x="370955" y="242253"/>
                    <a:pt x="358330" y="242253"/>
                  </a:cubicBezTo>
                  <a:lnTo>
                    <a:pt x="208171" y="242253"/>
                  </a:lnTo>
                  <a:lnTo>
                    <a:pt x="208171" y="382715"/>
                  </a:lnTo>
                  <a:cubicBezTo>
                    <a:pt x="208171" y="413681"/>
                    <a:pt x="193007" y="438784"/>
                    <a:pt x="174300" y="438784"/>
                  </a:cubicBezTo>
                  <a:lnTo>
                    <a:pt x="108686" y="438784"/>
                  </a:lnTo>
                  <a:lnTo>
                    <a:pt x="108685" y="438783"/>
                  </a:lnTo>
                  <a:lnTo>
                    <a:pt x="140963" y="438783"/>
                  </a:lnTo>
                  <a:cubicBezTo>
                    <a:pt x="159669" y="438783"/>
                    <a:pt x="174833" y="413680"/>
                    <a:pt x="174833" y="382714"/>
                  </a:cubicBezTo>
                  <a:lnTo>
                    <a:pt x="174833" y="242253"/>
                  </a:lnTo>
                  <a:lnTo>
                    <a:pt x="22860" y="242252"/>
                  </a:lnTo>
                  <a:cubicBezTo>
                    <a:pt x="16548" y="242252"/>
                    <a:pt x="10833" y="239693"/>
                    <a:pt x="6696" y="235557"/>
                  </a:cubicBezTo>
                  <a:lnTo>
                    <a:pt x="0" y="219393"/>
                  </a:lnTo>
                  <a:lnTo>
                    <a:pt x="6696" y="203229"/>
                  </a:lnTo>
                  <a:cubicBezTo>
                    <a:pt x="10833" y="199092"/>
                    <a:pt x="16548" y="196533"/>
                    <a:pt x="22860" y="196533"/>
                  </a:cubicBezTo>
                  <a:lnTo>
                    <a:pt x="174833" y="196533"/>
                  </a:lnTo>
                  <a:lnTo>
                    <a:pt x="174833" y="56069"/>
                  </a:lnTo>
                  <a:cubicBezTo>
                    <a:pt x="174833" y="40586"/>
                    <a:pt x="171042" y="26569"/>
                    <a:pt x="164913" y="16422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078" name="グループ化 1077">
            <a:extLst>
              <a:ext uri="{FF2B5EF4-FFF2-40B4-BE49-F238E27FC236}">
                <a16:creationId xmlns:a16="http://schemas.microsoft.com/office/drawing/2014/main" id="{0F33B1FE-7B9F-4D45-9B4A-28ED240BC5D8}"/>
              </a:ext>
            </a:extLst>
          </p:cNvPr>
          <p:cNvGrpSpPr/>
          <p:nvPr/>
        </p:nvGrpSpPr>
        <p:grpSpPr>
          <a:xfrm flipH="1">
            <a:off x="8544325" y="4938455"/>
            <a:ext cx="422798" cy="385950"/>
            <a:chOff x="8242573" y="4622851"/>
            <a:chExt cx="422798" cy="385950"/>
          </a:xfrm>
        </p:grpSpPr>
        <p:sp>
          <p:nvSpPr>
            <p:cNvPr id="1079" name="楕円 1078">
              <a:extLst>
                <a:ext uri="{FF2B5EF4-FFF2-40B4-BE49-F238E27FC236}">
                  <a16:creationId xmlns:a16="http://schemas.microsoft.com/office/drawing/2014/main" id="{31017E16-9AE5-4D3D-912F-CCCED6AB9F01}"/>
                </a:ext>
              </a:extLst>
            </p:cNvPr>
            <p:cNvSpPr/>
            <p:nvPr/>
          </p:nvSpPr>
          <p:spPr>
            <a:xfrm>
              <a:off x="8242573" y="4743908"/>
              <a:ext cx="175012" cy="143835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0" name="フリーフォーム: 図形 1079">
              <a:extLst>
                <a:ext uri="{FF2B5EF4-FFF2-40B4-BE49-F238E27FC236}">
                  <a16:creationId xmlns:a16="http://schemas.microsoft.com/office/drawing/2014/main" id="{8FEEEFAA-6582-44A0-9B06-4732593435D2}"/>
                </a:ext>
              </a:extLst>
            </p:cNvPr>
            <p:cNvSpPr/>
            <p:nvPr/>
          </p:nvSpPr>
          <p:spPr>
            <a:xfrm rot="16200000">
              <a:off x="8302168" y="4629891"/>
              <a:ext cx="189091" cy="175012"/>
            </a:xfrm>
            <a:custGeom>
              <a:avLst/>
              <a:gdLst>
                <a:gd name="connsiteX0" fmla="*/ 189091 w 189091"/>
                <a:gd name="connsiteY0" fmla="*/ 87506 h 175012"/>
                <a:gd name="connsiteX1" fmla="*/ 189091 w 189091"/>
                <a:gd name="connsiteY1" fmla="*/ 145219 h 175012"/>
                <a:gd name="connsiteX2" fmla="*/ 139773 w 189091"/>
                <a:gd name="connsiteY2" fmla="*/ 175012 h 175012"/>
                <a:gd name="connsiteX3" fmla="*/ 0 w 189091"/>
                <a:gd name="connsiteY3" fmla="*/ 175012 h 175012"/>
                <a:gd name="connsiteX4" fmla="*/ 0 w 189091"/>
                <a:gd name="connsiteY4" fmla="*/ 51586 h 175012"/>
                <a:gd name="connsiteX5" fmla="*/ 1693 w 189091"/>
                <a:gd name="connsiteY5" fmla="*/ 0 h 175012"/>
                <a:gd name="connsiteX6" fmla="*/ 44236 w 189091"/>
                <a:gd name="connsiteY6" fmla="*/ 0 h 175012"/>
                <a:gd name="connsiteX7" fmla="*/ 189091 w 189091"/>
                <a:gd name="connsiteY7" fmla="*/ 87506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9091" h="175012">
                  <a:moveTo>
                    <a:pt x="189091" y="87506"/>
                  </a:moveTo>
                  <a:cubicBezTo>
                    <a:pt x="189091" y="106744"/>
                    <a:pt x="189091" y="125982"/>
                    <a:pt x="189091" y="145219"/>
                  </a:cubicBezTo>
                  <a:cubicBezTo>
                    <a:pt x="189091" y="161673"/>
                    <a:pt x="167011" y="175012"/>
                    <a:pt x="139773" y="175012"/>
                  </a:cubicBezTo>
                  <a:lnTo>
                    <a:pt x="0" y="175012"/>
                  </a:lnTo>
                  <a:lnTo>
                    <a:pt x="0" y="51586"/>
                  </a:lnTo>
                  <a:lnTo>
                    <a:pt x="1693" y="0"/>
                  </a:lnTo>
                  <a:lnTo>
                    <a:pt x="44236" y="0"/>
                  </a:lnTo>
                  <a:cubicBezTo>
                    <a:pt x="124237" y="0"/>
                    <a:pt x="189091" y="39178"/>
                    <a:pt x="189091" y="87506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1" name="フリーフォーム: 図形 1080">
              <a:extLst>
                <a:ext uri="{FF2B5EF4-FFF2-40B4-BE49-F238E27FC236}">
                  <a16:creationId xmlns:a16="http://schemas.microsoft.com/office/drawing/2014/main" id="{8BEA1AF2-4239-4347-BD65-7BC3FE8F071A}"/>
                </a:ext>
              </a:extLst>
            </p:cNvPr>
            <p:cNvSpPr/>
            <p:nvPr/>
          </p:nvSpPr>
          <p:spPr>
            <a:xfrm rot="16200000">
              <a:off x="8297437" y="4822019"/>
              <a:ext cx="198552" cy="175012"/>
            </a:xfrm>
            <a:custGeom>
              <a:avLst/>
              <a:gdLst>
                <a:gd name="connsiteX0" fmla="*/ 198552 w 198552"/>
                <a:gd name="connsiteY0" fmla="*/ 0 h 175012"/>
                <a:gd name="connsiteX1" fmla="*/ 196859 w 198552"/>
                <a:gd name="connsiteY1" fmla="*/ 51586 h 175012"/>
                <a:gd name="connsiteX2" fmla="*/ 196859 w 198552"/>
                <a:gd name="connsiteY2" fmla="*/ 175012 h 175012"/>
                <a:gd name="connsiteX3" fmla="*/ 49319 w 198552"/>
                <a:gd name="connsiteY3" fmla="*/ 175012 h 175012"/>
                <a:gd name="connsiteX4" fmla="*/ 0 w 198552"/>
                <a:gd name="connsiteY4" fmla="*/ 145219 h 175012"/>
                <a:gd name="connsiteX5" fmla="*/ 0 w 198552"/>
                <a:gd name="connsiteY5" fmla="*/ 87506 h 175012"/>
                <a:gd name="connsiteX6" fmla="*/ 144856 w 198552"/>
                <a:gd name="connsiteY6" fmla="*/ 0 h 175012"/>
                <a:gd name="connsiteX7" fmla="*/ 198552 w 198552"/>
                <a:gd name="connsiteY7" fmla="*/ 0 h 17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8552" h="175012">
                  <a:moveTo>
                    <a:pt x="198552" y="0"/>
                  </a:moveTo>
                  <a:lnTo>
                    <a:pt x="196859" y="51586"/>
                  </a:lnTo>
                  <a:lnTo>
                    <a:pt x="196859" y="175012"/>
                  </a:lnTo>
                  <a:lnTo>
                    <a:pt x="49319" y="175012"/>
                  </a:lnTo>
                  <a:cubicBezTo>
                    <a:pt x="22081" y="175012"/>
                    <a:pt x="0" y="161673"/>
                    <a:pt x="0" y="145219"/>
                  </a:cubicBezTo>
                  <a:lnTo>
                    <a:pt x="0" y="87506"/>
                  </a:lnTo>
                  <a:cubicBezTo>
                    <a:pt x="0" y="39178"/>
                    <a:pt x="64855" y="0"/>
                    <a:pt x="144856" y="0"/>
                  </a:cubicBezTo>
                  <a:lnTo>
                    <a:pt x="198552" y="0"/>
                  </a:ln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2" name="フリーフォーム: 図形 1081">
              <a:extLst>
                <a:ext uri="{FF2B5EF4-FFF2-40B4-BE49-F238E27FC236}">
                  <a16:creationId xmlns:a16="http://schemas.microsoft.com/office/drawing/2014/main" id="{B1CDC491-FA24-4CA0-B186-045B452D9ECC}"/>
                </a:ext>
              </a:extLst>
            </p:cNvPr>
            <p:cNvSpPr/>
            <p:nvPr/>
          </p:nvSpPr>
          <p:spPr>
            <a:xfrm rot="16200000">
              <a:off x="8355299" y="4707013"/>
              <a:ext cx="40214" cy="217625"/>
            </a:xfrm>
            <a:custGeom>
              <a:avLst/>
              <a:gdLst>
                <a:gd name="connsiteX0" fmla="*/ 675076 w 675076"/>
                <a:gd name="connsiteY0" fmla="*/ 253371 h 506741"/>
                <a:gd name="connsiteX1" fmla="*/ 675075 w 675076"/>
                <a:gd name="connsiteY1" fmla="*/ 420478 h 506741"/>
                <a:gd name="connsiteX2" fmla="*/ 588812 w 675076"/>
                <a:gd name="connsiteY2" fmla="*/ 506741 h 506741"/>
                <a:gd name="connsiteX3" fmla="*/ 86263 w 675076"/>
                <a:gd name="connsiteY3" fmla="*/ 506741 h 506741"/>
                <a:gd name="connsiteX4" fmla="*/ 0 w 675076"/>
                <a:gd name="connsiteY4" fmla="*/ 420478 h 506741"/>
                <a:gd name="connsiteX5" fmla="*/ 0 w 675076"/>
                <a:gd name="connsiteY5" fmla="*/ 253371 h 506741"/>
                <a:gd name="connsiteX6" fmla="*/ 253371 w 675076"/>
                <a:gd name="connsiteY6" fmla="*/ 0 h 506741"/>
                <a:gd name="connsiteX7" fmla="*/ 421705 w 675076"/>
                <a:gd name="connsiteY7" fmla="*/ 0 h 506741"/>
                <a:gd name="connsiteX8" fmla="*/ 675076 w 675076"/>
                <a:gd name="connsiteY8" fmla="*/ 253371 h 506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076" h="506741">
                  <a:moveTo>
                    <a:pt x="675076" y="253371"/>
                  </a:moveTo>
                  <a:cubicBezTo>
                    <a:pt x="675076" y="309073"/>
                    <a:pt x="675075" y="364776"/>
                    <a:pt x="675075" y="420478"/>
                  </a:cubicBezTo>
                  <a:cubicBezTo>
                    <a:pt x="675075" y="468120"/>
                    <a:pt x="636454" y="506741"/>
                    <a:pt x="588812" y="506741"/>
                  </a:cubicBezTo>
                  <a:lnTo>
                    <a:pt x="86263" y="506741"/>
                  </a:lnTo>
                  <a:cubicBezTo>
                    <a:pt x="38621" y="506741"/>
                    <a:pt x="0" y="468120"/>
                    <a:pt x="0" y="420478"/>
                  </a:cubicBezTo>
                  <a:lnTo>
                    <a:pt x="0" y="253371"/>
                  </a:lnTo>
                  <a:cubicBezTo>
                    <a:pt x="0" y="113438"/>
                    <a:pt x="113438" y="0"/>
                    <a:pt x="253371" y="0"/>
                  </a:cubicBezTo>
                  <a:lnTo>
                    <a:pt x="421705" y="0"/>
                  </a:lnTo>
                  <a:cubicBezTo>
                    <a:pt x="561638" y="0"/>
                    <a:pt x="675076" y="113438"/>
                    <a:pt x="675076" y="253371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083" name="フリーフォーム: 図形 1082">
              <a:extLst>
                <a:ext uri="{FF2B5EF4-FFF2-40B4-BE49-F238E27FC236}">
                  <a16:creationId xmlns:a16="http://schemas.microsoft.com/office/drawing/2014/main" id="{8EF343E3-14E9-4D28-B51D-32E55C2B7723}"/>
                </a:ext>
              </a:extLst>
            </p:cNvPr>
            <p:cNvSpPr/>
            <p:nvPr/>
          </p:nvSpPr>
          <p:spPr>
            <a:xfrm>
              <a:off x="8330079" y="4622851"/>
              <a:ext cx="335292" cy="385949"/>
            </a:xfrm>
            <a:custGeom>
              <a:avLst/>
              <a:gdLst>
                <a:gd name="connsiteX0" fmla="*/ 0 w 381191"/>
                <a:gd name="connsiteY0" fmla="*/ 219392 h 438784"/>
                <a:gd name="connsiteX1" fmla="*/ 0 w 381191"/>
                <a:gd name="connsiteY1" fmla="*/ 219393 h 438784"/>
                <a:gd name="connsiteX2" fmla="*/ 0 w 381191"/>
                <a:gd name="connsiteY2" fmla="*/ 219393 h 438784"/>
                <a:gd name="connsiteX3" fmla="*/ 140963 w 381191"/>
                <a:gd name="connsiteY3" fmla="*/ 0 h 438784"/>
                <a:gd name="connsiteX4" fmla="*/ 174300 w 381191"/>
                <a:gd name="connsiteY4" fmla="*/ 0 h 438784"/>
                <a:gd name="connsiteX5" fmla="*/ 208171 w 381191"/>
                <a:gd name="connsiteY5" fmla="*/ 56069 h 438784"/>
                <a:gd name="connsiteX6" fmla="*/ 208171 w 381191"/>
                <a:gd name="connsiteY6" fmla="*/ 196533 h 438784"/>
                <a:gd name="connsiteX7" fmla="*/ 358331 w 381191"/>
                <a:gd name="connsiteY7" fmla="*/ 196533 h 438784"/>
                <a:gd name="connsiteX8" fmla="*/ 381191 w 381191"/>
                <a:gd name="connsiteY8" fmla="*/ 219393 h 438784"/>
                <a:gd name="connsiteX9" fmla="*/ 381190 w 381191"/>
                <a:gd name="connsiteY9" fmla="*/ 219393 h 438784"/>
                <a:gd name="connsiteX10" fmla="*/ 358330 w 381191"/>
                <a:gd name="connsiteY10" fmla="*/ 242253 h 438784"/>
                <a:gd name="connsiteX11" fmla="*/ 208171 w 381191"/>
                <a:gd name="connsiteY11" fmla="*/ 242253 h 438784"/>
                <a:gd name="connsiteX12" fmla="*/ 208171 w 381191"/>
                <a:gd name="connsiteY12" fmla="*/ 382715 h 438784"/>
                <a:gd name="connsiteX13" fmla="*/ 174300 w 381191"/>
                <a:gd name="connsiteY13" fmla="*/ 438784 h 438784"/>
                <a:gd name="connsiteX14" fmla="*/ 108686 w 381191"/>
                <a:gd name="connsiteY14" fmla="*/ 438784 h 438784"/>
                <a:gd name="connsiteX15" fmla="*/ 108685 w 381191"/>
                <a:gd name="connsiteY15" fmla="*/ 438783 h 438784"/>
                <a:gd name="connsiteX16" fmla="*/ 140963 w 381191"/>
                <a:gd name="connsiteY16" fmla="*/ 438783 h 438784"/>
                <a:gd name="connsiteX17" fmla="*/ 174833 w 381191"/>
                <a:gd name="connsiteY17" fmla="*/ 382714 h 438784"/>
                <a:gd name="connsiteX18" fmla="*/ 174833 w 381191"/>
                <a:gd name="connsiteY18" fmla="*/ 242253 h 438784"/>
                <a:gd name="connsiteX19" fmla="*/ 22860 w 381191"/>
                <a:gd name="connsiteY19" fmla="*/ 242252 h 438784"/>
                <a:gd name="connsiteX20" fmla="*/ 6696 w 381191"/>
                <a:gd name="connsiteY20" fmla="*/ 235557 h 438784"/>
                <a:gd name="connsiteX21" fmla="*/ 0 w 381191"/>
                <a:gd name="connsiteY21" fmla="*/ 219393 h 438784"/>
                <a:gd name="connsiteX22" fmla="*/ 6696 w 381191"/>
                <a:gd name="connsiteY22" fmla="*/ 203229 h 438784"/>
                <a:gd name="connsiteX23" fmla="*/ 22860 w 381191"/>
                <a:gd name="connsiteY23" fmla="*/ 196533 h 438784"/>
                <a:gd name="connsiteX24" fmla="*/ 174833 w 381191"/>
                <a:gd name="connsiteY24" fmla="*/ 196533 h 438784"/>
                <a:gd name="connsiteX25" fmla="*/ 174833 w 381191"/>
                <a:gd name="connsiteY25" fmla="*/ 56069 h 438784"/>
                <a:gd name="connsiteX26" fmla="*/ 164913 w 381191"/>
                <a:gd name="connsiteY26" fmla="*/ 16422 h 438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81191" h="438784">
                  <a:moveTo>
                    <a:pt x="0" y="219392"/>
                  </a:moveTo>
                  <a:lnTo>
                    <a:pt x="0" y="219393"/>
                  </a:lnTo>
                  <a:lnTo>
                    <a:pt x="0" y="219393"/>
                  </a:lnTo>
                  <a:close/>
                  <a:moveTo>
                    <a:pt x="140963" y="0"/>
                  </a:moveTo>
                  <a:lnTo>
                    <a:pt x="174300" y="0"/>
                  </a:lnTo>
                  <a:cubicBezTo>
                    <a:pt x="193007" y="0"/>
                    <a:pt x="208171" y="25103"/>
                    <a:pt x="208171" y="56069"/>
                  </a:cubicBezTo>
                  <a:lnTo>
                    <a:pt x="208171" y="196533"/>
                  </a:lnTo>
                  <a:lnTo>
                    <a:pt x="358331" y="196533"/>
                  </a:lnTo>
                  <a:cubicBezTo>
                    <a:pt x="370956" y="196533"/>
                    <a:pt x="381191" y="206768"/>
                    <a:pt x="381191" y="219393"/>
                  </a:cubicBezTo>
                  <a:lnTo>
                    <a:pt x="381190" y="219393"/>
                  </a:lnTo>
                  <a:cubicBezTo>
                    <a:pt x="381190" y="232018"/>
                    <a:pt x="370955" y="242253"/>
                    <a:pt x="358330" y="242253"/>
                  </a:cubicBezTo>
                  <a:lnTo>
                    <a:pt x="208171" y="242253"/>
                  </a:lnTo>
                  <a:lnTo>
                    <a:pt x="208171" y="382715"/>
                  </a:lnTo>
                  <a:cubicBezTo>
                    <a:pt x="208171" y="413681"/>
                    <a:pt x="193007" y="438784"/>
                    <a:pt x="174300" y="438784"/>
                  </a:cubicBezTo>
                  <a:lnTo>
                    <a:pt x="108686" y="438784"/>
                  </a:lnTo>
                  <a:lnTo>
                    <a:pt x="108685" y="438783"/>
                  </a:lnTo>
                  <a:lnTo>
                    <a:pt x="140963" y="438783"/>
                  </a:lnTo>
                  <a:cubicBezTo>
                    <a:pt x="159669" y="438783"/>
                    <a:pt x="174833" y="413680"/>
                    <a:pt x="174833" y="382714"/>
                  </a:cubicBezTo>
                  <a:lnTo>
                    <a:pt x="174833" y="242253"/>
                  </a:lnTo>
                  <a:lnTo>
                    <a:pt x="22860" y="242252"/>
                  </a:lnTo>
                  <a:cubicBezTo>
                    <a:pt x="16548" y="242252"/>
                    <a:pt x="10833" y="239693"/>
                    <a:pt x="6696" y="235557"/>
                  </a:cubicBezTo>
                  <a:lnTo>
                    <a:pt x="0" y="219393"/>
                  </a:lnTo>
                  <a:lnTo>
                    <a:pt x="6696" y="203229"/>
                  </a:lnTo>
                  <a:cubicBezTo>
                    <a:pt x="10833" y="199092"/>
                    <a:pt x="16548" y="196533"/>
                    <a:pt x="22860" y="196533"/>
                  </a:cubicBezTo>
                  <a:lnTo>
                    <a:pt x="174833" y="196533"/>
                  </a:lnTo>
                  <a:lnTo>
                    <a:pt x="174833" y="56069"/>
                  </a:lnTo>
                  <a:cubicBezTo>
                    <a:pt x="174833" y="40586"/>
                    <a:pt x="171042" y="26569"/>
                    <a:pt x="164913" y="16422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084" name="グループ化 1083">
            <a:extLst>
              <a:ext uri="{FF2B5EF4-FFF2-40B4-BE49-F238E27FC236}">
                <a16:creationId xmlns:a16="http://schemas.microsoft.com/office/drawing/2014/main" id="{DE718440-31D5-40E4-ACA5-CC4FFDF3793B}"/>
              </a:ext>
            </a:extLst>
          </p:cNvPr>
          <p:cNvGrpSpPr/>
          <p:nvPr/>
        </p:nvGrpSpPr>
        <p:grpSpPr>
          <a:xfrm>
            <a:off x="844378" y="1005840"/>
            <a:ext cx="2358126" cy="2358124"/>
            <a:chOff x="1976970" y="3102115"/>
            <a:chExt cx="3302916" cy="3302914"/>
          </a:xfrm>
        </p:grpSpPr>
        <p:grpSp>
          <p:nvGrpSpPr>
            <p:cNvPr id="1085" name="グループ化 1084">
              <a:extLst>
                <a:ext uri="{FF2B5EF4-FFF2-40B4-BE49-F238E27FC236}">
                  <a16:creationId xmlns:a16="http://schemas.microsoft.com/office/drawing/2014/main" id="{88EF9C88-29F6-44AA-9D74-DED43693E460}"/>
                </a:ext>
              </a:extLst>
            </p:cNvPr>
            <p:cNvGrpSpPr/>
            <p:nvPr/>
          </p:nvGrpSpPr>
          <p:grpSpPr>
            <a:xfrm>
              <a:off x="1976970" y="3102115"/>
              <a:ext cx="3302916" cy="3302914"/>
              <a:chOff x="1967397" y="443399"/>
              <a:chExt cx="5971208" cy="5971204"/>
            </a:xfrm>
          </p:grpSpPr>
          <p:sp>
            <p:nvSpPr>
              <p:cNvPr id="1107" name="楕円 1106">
                <a:extLst>
                  <a:ext uri="{FF2B5EF4-FFF2-40B4-BE49-F238E27FC236}">
                    <a16:creationId xmlns:a16="http://schemas.microsoft.com/office/drawing/2014/main" id="{5C43DA6C-8A57-4F3F-A0DD-5C70AEDA440D}"/>
                  </a:ext>
                </a:extLst>
              </p:cNvPr>
              <p:cNvSpPr/>
              <p:nvPr/>
            </p:nvSpPr>
            <p:spPr>
              <a:xfrm>
                <a:off x="1967397" y="443399"/>
                <a:ext cx="5971208" cy="597120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08" name="グループ化 1107">
                <a:extLst>
                  <a:ext uri="{FF2B5EF4-FFF2-40B4-BE49-F238E27FC236}">
                    <a16:creationId xmlns:a16="http://schemas.microsoft.com/office/drawing/2014/main" id="{494299A5-27C7-499E-8114-630B25E80C33}"/>
                  </a:ext>
                </a:extLst>
              </p:cNvPr>
              <p:cNvGrpSpPr/>
              <p:nvPr/>
            </p:nvGrpSpPr>
            <p:grpSpPr>
              <a:xfrm>
                <a:off x="2608053" y="1115653"/>
                <a:ext cx="4689894" cy="4626857"/>
                <a:chOff x="2608053" y="1115653"/>
                <a:chExt cx="4689894" cy="4626857"/>
              </a:xfrm>
              <a:solidFill>
                <a:srgbClr val="FFFFCC"/>
              </a:solidFill>
            </p:grpSpPr>
            <p:sp>
              <p:nvSpPr>
                <p:cNvPr id="1174" name="フリーフォーム: 図形 1173">
                  <a:extLst>
                    <a:ext uri="{FF2B5EF4-FFF2-40B4-BE49-F238E27FC236}">
                      <a16:creationId xmlns:a16="http://schemas.microsoft.com/office/drawing/2014/main" id="{4A126A75-1241-45F8-9755-A4F9D59B4A8D}"/>
                    </a:ext>
                  </a:extLst>
                </p:cNvPr>
                <p:cNvSpPr/>
                <p:nvPr/>
              </p:nvSpPr>
              <p:spPr>
                <a:xfrm>
                  <a:off x="5212169" y="1115653"/>
                  <a:ext cx="816904" cy="847377"/>
                </a:xfrm>
                <a:custGeom>
                  <a:avLst/>
                  <a:gdLst>
                    <a:gd name="connsiteX0" fmla="*/ 108305 w 816904"/>
                    <a:gd name="connsiteY0" fmla="*/ 0 h 847377"/>
                    <a:gd name="connsiteX1" fmla="*/ 213419 w 816904"/>
                    <a:gd name="connsiteY1" fmla="*/ 16042 h 847377"/>
                    <a:gd name="connsiteX2" fmla="*/ 653590 w 816904"/>
                    <a:gd name="connsiteY2" fmla="*/ 152679 h 847377"/>
                    <a:gd name="connsiteX3" fmla="*/ 816904 w 816904"/>
                    <a:gd name="connsiteY3" fmla="*/ 231351 h 847377"/>
                    <a:gd name="connsiteX4" fmla="*/ 500446 w 816904"/>
                    <a:gd name="connsiteY4" fmla="*/ 847377 h 847377"/>
                    <a:gd name="connsiteX5" fmla="*/ 383848 w 816904"/>
                    <a:gd name="connsiteY5" fmla="*/ 791209 h 847377"/>
                    <a:gd name="connsiteX6" fmla="*/ 73758 w 816904"/>
                    <a:gd name="connsiteY6" fmla="*/ 694952 h 847377"/>
                    <a:gd name="connsiteX7" fmla="*/ 0 w 816904"/>
                    <a:gd name="connsiteY7" fmla="*/ 683695 h 847377"/>
                    <a:gd name="connsiteX8" fmla="*/ 108305 w 816904"/>
                    <a:gd name="connsiteY8" fmla="*/ 0 h 847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16904" h="847377">
                      <a:moveTo>
                        <a:pt x="108305" y="0"/>
                      </a:moveTo>
                      <a:lnTo>
                        <a:pt x="213419" y="16042"/>
                      </a:lnTo>
                      <a:cubicBezTo>
                        <a:pt x="366070" y="47279"/>
                        <a:pt x="513317" y="93348"/>
                        <a:pt x="653590" y="152679"/>
                      </a:cubicBezTo>
                      <a:lnTo>
                        <a:pt x="816904" y="231351"/>
                      </a:lnTo>
                      <a:lnTo>
                        <a:pt x="500446" y="847377"/>
                      </a:lnTo>
                      <a:lnTo>
                        <a:pt x="383848" y="791209"/>
                      </a:lnTo>
                      <a:cubicBezTo>
                        <a:pt x="285029" y="749412"/>
                        <a:pt x="181297" y="716958"/>
                        <a:pt x="73758" y="694952"/>
                      </a:cubicBezTo>
                      <a:lnTo>
                        <a:pt x="0" y="683695"/>
                      </a:lnTo>
                      <a:lnTo>
                        <a:pt x="10830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5" name="フリーフォーム: 図形 1174">
                  <a:extLst>
                    <a:ext uri="{FF2B5EF4-FFF2-40B4-BE49-F238E27FC236}">
                      <a16:creationId xmlns:a16="http://schemas.microsoft.com/office/drawing/2014/main" id="{BA76733C-A6F0-45B1-BD7D-A956728DB951}"/>
                    </a:ext>
                  </a:extLst>
                </p:cNvPr>
                <p:cNvSpPr/>
                <p:nvPr/>
              </p:nvSpPr>
              <p:spPr>
                <a:xfrm>
                  <a:off x="4953862" y="1970697"/>
                  <a:ext cx="679443" cy="1461053"/>
                </a:xfrm>
                <a:custGeom>
                  <a:avLst/>
                  <a:gdLst>
                    <a:gd name="connsiteX0" fmla="*/ 231165 w 679443"/>
                    <a:gd name="connsiteY0" fmla="*/ 0 h 1461053"/>
                    <a:gd name="connsiteX1" fmla="*/ 297064 w 679443"/>
                    <a:gd name="connsiteY1" fmla="*/ 10057 h 1461053"/>
                    <a:gd name="connsiteX2" fmla="*/ 574552 w 679443"/>
                    <a:gd name="connsiteY2" fmla="*/ 96195 h 1461053"/>
                    <a:gd name="connsiteX3" fmla="*/ 679443 w 679443"/>
                    <a:gd name="connsiteY3" fmla="*/ 146723 h 1461053"/>
                    <a:gd name="connsiteX4" fmla="*/ 4481 w 679443"/>
                    <a:gd name="connsiteY4" fmla="*/ 1460624 h 1461053"/>
                    <a:gd name="connsiteX5" fmla="*/ 1771 w 679443"/>
                    <a:gd name="connsiteY5" fmla="*/ 1461053 h 1461053"/>
                    <a:gd name="connsiteX6" fmla="*/ 0 w 679443"/>
                    <a:gd name="connsiteY6" fmla="*/ 1459270 h 1461053"/>
                    <a:gd name="connsiteX7" fmla="*/ 231165 w 679443"/>
                    <a:gd name="connsiteY7" fmla="*/ 0 h 1461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9443" h="1461053">
                      <a:moveTo>
                        <a:pt x="231165" y="0"/>
                      </a:moveTo>
                      <a:lnTo>
                        <a:pt x="297064" y="10057"/>
                      </a:lnTo>
                      <a:cubicBezTo>
                        <a:pt x="393297" y="29750"/>
                        <a:pt x="486123" y="58792"/>
                        <a:pt x="574552" y="96195"/>
                      </a:cubicBezTo>
                      <a:lnTo>
                        <a:pt x="679443" y="146723"/>
                      </a:lnTo>
                      <a:lnTo>
                        <a:pt x="4481" y="1460624"/>
                      </a:lnTo>
                      <a:lnTo>
                        <a:pt x="1771" y="1461053"/>
                      </a:lnTo>
                      <a:lnTo>
                        <a:pt x="0" y="1459270"/>
                      </a:lnTo>
                      <a:lnTo>
                        <a:pt x="23116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6" name="フリーフォーム: 図形 1175">
                  <a:extLst>
                    <a:ext uri="{FF2B5EF4-FFF2-40B4-BE49-F238E27FC236}">
                      <a16:creationId xmlns:a16="http://schemas.microsoft.com/office/drawing/2014/main" id="{1FB50DB6-C708-4812-B030-3D89ED113F06}"/>
                    </a:ext>
                  </a:extLst>
                </p:cNvPr>
                <p:cNvSpPr/>
                <p:nvPr/>
              </p:nvSpPr>
              <p:spPr>
                <a:xfrm>
                  <a:off x="3893047" y="1115680"/>
                  <a:ext cx="800600" cy="841454"/>
                </a:xfrm>
                <a:custGeom>
                  <a:avLst/>
                  <a:gdLst>
                    <a:gd name="connsiteX0" fmla="*/ 692295 w 800600"/>
                    <a:gd name="connsiteY0" fmla="*/ 0 h 841454"/>
                    <a:gd name="connsiteX1" fmla="*/ 800600 w 800600"/>
                    <a:gd name="connsiteY1" fmla="*/ 683695 h 841454"/>
                    <a:gd name="connsiteX2" fmla="*/ 727026 w 800600"/>
                    <a:gd name="connsiteY2" fmla="*/ 694924 h 841454"/>
                    <a:gd name="connsiteX3" fmla="*/ 416936 w 800600"/>
                    <a:gd name="connsiteY3" fmla="*/ 791181 h 841454"/>
                    <a:gd name="connsiteX4" fmla="*/ 312575 w 800600"/>
                    <a:gd name="connsiteY4" fmla="*/ 841454 h 841454"/>
                    <a:gd name="connsiteX5" fmla="*/ 0 w 800600"/>
                    <a:gd name="connsiteY5" fmla="*/ 223558 h 841454"/>
                    <a:gd name="connsiteX6" fmla="*/ 147194 w 800600"/>
                    <a:gd name="connsiteY6" fmla="*/ 152651 h 841454"/>
                    <a:gd name="connsiteX7" fmla="*/ 587365 w 800600"/>
                    <a:gd name="connsiteY7" fmla="*/ 16014 h 841454"/>
                    <a:gd name="connsiteX8" fmla="*/ 692295 w 800600"/>
                    <a:gd name="connsiteY8" fmla="*/ 0 h 841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0600" h="841454">
                      <a:moveTo>
                        <a:pt x="692295" y="0"/>
                      </a:moveTo>
                      <a:lnTo>
                        <a:pt x="800600" y="683695"/>
                      </a:lnTo>
                      <a:lnTo>
                        <a:pt x="727026" y="694924"/>
                      </a:lnTo>
                      <a:cubicBezTo>
                        <a:pt x="619488" y="716930"/>
                        <a:pt x="515755" y="749384"/>
                        <a:pt x="416936" y="791181"/>
                      </a:cubicBezTo>
                      <a:lnTo>
                        <a:pt x="312575" y="841454"/>
                      </a:lnTo>
                      <a:lnTo>
                        <a:pt x="0" y="223558"/>
                      </a:lnTo>
                      <a:lnTo>
                        <a:pt x="147194" y="152651"/>
                      </a:lnTo>
                      <a:cubicBezTo>
                        <a:pt x="287467" y="93320"/>
                        <a:pt x="434714" y="47251"/>
                        <a:pt x="587365" y="16014"/>
                      </a:cubicBezTo>
                      <a:lnTo>
                        <a:pt x="69229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7" name="フリーフォーム: 図形 1176">
                  <a:extLst>
                    <a:ext uri="{FF2B5EF4-FFF2-40B4-BE49-F238E27FC236}">
                      <a16:creationId xmlns:a16="http://schemas.microsoft.com/office/drawing/2014/main" id="{D882F3F3-9BE7-47E5-978C-BB8951576220}"/>
                    </a:ext>
                  </a:extLst>
                </p:cNvPr>
                <p:cNvSpPr/>
                <p:nvPr/>
              </p:nvSpPr>
              <p:spPr>
                <a:xfrm>
                  <a:off x="4283960" y="1970724"/>
                  <a:ext cx="667628" cy="1456952"/>
                </a:xfrm>
                <a:custGeom>
                  <a:avLst/>
                  <a:gdLst>
                    <a:gd name="connsiteX0" fmla="*/ 436830 w 667628"/>
                    <a:gd name="connsiteY0" fmla="*/ 0 h 1456952"/>
                    <a:gd name="connsiteX1" fmla="*/ 667628 w 667628"/>
                    <a:gd name="connsiteY1" fmla="*/ 1456952 h 1456952"/>
                    <a:gd name="connsiteX2" fmla="*/ 663421 w 667628"/>
                    <a:gd name="connsiteY2" fmla="*/ 1452716 h 1456952"/>
                    <a:gd name="connsiteX3" fmla="*/ 0 w 667628"/>
                    <a:gd name="connsiteY3" fmla="*/ 141270 h 1456952"/>
                    <a:gd name="connsiteX4" fmla="*/ 93627 w 667628"/>
                    <a:gd name="connsiteY4" fmla="*/ 96167 h 1456952"/>
                    <a:gd name="connsiteX5" fmla="*/ 371115 w 667628"/>
                    <a:gd name="connsiteY5" fmla="*/ 10029 h 1456952"/>
                    <a:gd name="connsiteX6" fmla="*/ 436830 w 667628"/>
                    <a:gd name="connsiteY6" fmla="*/ 0 h 1456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7628" h="1456952">
                      <a:moveTo>
                        <a:pt x="436830" y="0"/>
                      </a:moveTo>
                      <a:lnTo>
                        <a:pt x="667628" y="1456952"/>
                      </a:lnTo>
                      <a:lnTo>
                        <a:pt x="663421" y="1452716"/>
                      </a:lnTo>
                      <a:lnTo>
                        <a:pt x="0" y="141270"/>
                      </a:lnTo>
                      <a:lnTo>
                        <a:pt x="93627" y="96167"/>
                      </a:lnTo>
                      <a:cubicBezTo>
                        <a:pt x="182057" y="58764"/>
                        <a:pt x="274883" y="29722"/>
                        <a:pt x="371115" y="10029"/>
                      </a:cubicBezTo>
                      <a:lnTo>
                        <a:pt x="43683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8" name="フリーフォーム: 図形 1177">
                  <a:extLst>
                    <a:ext uri="{FF2B5EF4-FFF2-40B4-BE49-F238E27FC236}">
                      <a16:creationId xmlns:a16="http://schemas.microsoft.com/office/drawing/2014/main" id="{01D110C3-00DC-4816-A765-E7E305BBF282}"/>
                    </a:ext>
                  </a:extLst>
                </p:cNvPr>
                <p:cNvSpPr/>
                <p:nvPr/>
              </p:nvSpPr>
              <p:spPr>
                <a:xfrm>
                  <a:off x="6129433" y="1781756"/>
                  <a:ext cx="915877" cy="905152"/>
                </a:xfrm>
                <a:custGeom>
                  <a:avLst/>
                  <a:gdLst>
                    <a:gd name="connsiteX0" fmla="*/ 491588 w 915877"/>
                    <a:gd name="connsiteY0" fmla="*/ 0 h 905152"/>
                    <a:gd name="connsiteX1" fmla="*/ 633043 w 915877"/>
                    <a:gd name="connsiteY1" fmla="*/ 155640 h 905152"/>
                    <a:gd name="connsiteX2" fmla="*/ 885492 w 915877"/>
                    <a:gd name="connsiteY2" fmla="*/ 529503 h 905152"/>
                    <a:gd name="connsiteX3" fmla="*/ 915877 w 915877"/>
                    <a:gd name="connsiteY3" fmla="*/ 592577 h 905152"/>
                    <a:gd name="connsiteX4" fmla="*/ 297980 w 915877"/>
                    <a:gd name="connsiteY4" fmla="*/ 905152 h 905152"/>
                    <a:gd name="connsiteX5" fmla="*/ 276144 w 915877"/>
                    <a:gd name="connsiteY5" fmla="*/ 859823 h 905152"/>
                    <a:gd name="connsiteX6" fmla="*/ 98299 w 915877"/>
                    <a:gd name="connsiteY6" fmla="*/ 596445 h 905152"/>
                    <a:gd name="connsiteX7" fmla="*/ 0 w 915877"/>
                    <a:gd name="connsiteY7" fmla="*/ 488288 h 905152"/>
                    <a:gd name="connsiteX8" fmla="*/ 491588 w 915877"/>
                    <a:gd name="connsiteY8" fmla="*/ 0 h 905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5877" h="905152">
                      <a:moveTo>
                        <a:pt x="491588" y="0"/>
                      </a:moveTo>
                      <a:lnTo>
                        <a:pt x="633043" y="155640"/>
                      </a:lnTo>
                      <a:cubicBezTo>
                        <a:pt x="728621" y="271453"/>
                        <a:pt x="813294" y="396598"/>
                        <a:pt x="885492" y="529503"/>
                      </a:cubicBezTo>
                      <a:lnTo>
                        <a:pt x="915877" y="592577"/>
                      </a:lnTo>
                      <a:lnTo>
                        <a:pt x="297980" y="905152"/>
                      </a:lnTo>
                      <a:lnTo>
                        <a:pt x="276144" y="859823"/>
                      </a:lnTo>
                      <a:cubicBezTo>
                        <a:pt x="225282" y="766194"/>
                        <a:pt x="165631" y="678033"/>
                        <a:pt x="98299" y="596445"/>
                      </a:cubicBezTo>
                      <a:lnTo>
                        <a:pt x="0" y="488288"/>
                      </a:lnTo>
                      <a:lnTo>
                        <a:pt x="49158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9" name="フリーフォーム: 図形 1178">
                  <a:extLst>
                    <a:ext uri="{FF2B5EF4-FFF2-40B4-BE49-F238E27FC236}">
                      <a16:creationId xmlns:a16="http://schemas.microsoft.com/office/drawing/2014/main" id="{2C4EE0F3-C096-4F07-B9F1-76D95F0A984A}"/>
                    </a:ext>
                  </a:extLst>
                </p:cNvPr>
                <p:cNvSpPr/>
                <p:nvPr/>
              </p:nvSpPr>
              <p:spPr>
                <a:xfrm>
                  <a:off x="4964925" y="2392420"/>
                  <a:ext cx="1307628" cy="1034314"/>
                </a:xfrm>
                <a:custGeom>
                  <a:avLst/>
                  <a:gdLst>
                    <a:gd name="connsiteX0" fmla="*/ 1041304 w 1307628"/>
                    <a:gd name="connsiteY0" fmla="*/ 0 h 1034314"/>
                    <a:gd name="connsiteX1" fmla="*/ 1128788 w 1307628"/>
                    <a:gd name="connsiteY1" fmla="*/ 96257 h 1034314"/>
                    <a:gd name="connsiteX2" fmla="*/ 1287934 w 1307628"/>
                    <a:gd name="connsiteY2" fmla="*/ 331944 h 1034314"/>
                    <a:gd name="connsiteX3" fmla="*/ 1307628 w 1307628"/>
                    <a:gd name="connsiteY3" fmla="*/ 372826 h 1034314"/>
                    <a:gd name="connsiteX4" fmla="*/ 0 w 1307628"/>
                    <a:gd name="connsiteY4" fmla="*/ 1034314 h 1034314"/>
                    <a:gd name="connsiteX5" fmla="*/ 1041304 w 1307628"/>
                    <a:gd name="connsiteY5" fmla="*/ 0 h 1034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07628" h="1034314">
                      <a:moveTo>
                        <a:pt x="1041304" y="0"/>
                      </a:moveTo>
                      <a:lnTo>
                        <a:pt x="1128788" y="96257"/>
                      </a:lnTo>
                      <a:cubicBezTo>
                        <a:pt x="1189041" y="169267"/>
                        <a:pt x="1242420" y="248159"/>
                        <a:pt x="1287934" y="331944"/>
                      </a:cubicBezTo>
                      <a:lnTo>
                        <a:pt x="1307628" y="372826"/>
                      </a:lnTo>
                      <a:lnTo>
                        <a:pt x="0" y="1034314"/>
                      </a:lnTo>
                      <a:lnTo>
                        <a:pt x="104130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0" name="フリーフォーム: 図形 1179">
                  <a:extLst>
                    <a:ext uri="{FF2B5EF4-FFF2-40B4-BE49-F238E27FC236}">
                      <a16:creationId xmlns:a16="http://schemas.microsoft.com/office/drawing/2014/main" id="{F77B6097-8C7C-48E8-BD85-F191F23BCEB3}"/>
                    </a:ext>
                  </a:extLst>
                </p:cNvPr>
                <p:cNvSpPr/>
                <p:nvPr/>
              </p:nvSpPr>
              <p:spPr>
                <a:xfrm>
                  <a:off x="2867098" y="1765603"/>
                  <a:ext cx="921861" cy="911892"/>
                </a:xfrm>
                <a:custGeom>
                  <a:avLst/>
                  <a:gdLst>
                    <a:gd name="connsiteX0" fmla="*/ 433572 w 921861"/>
                    <a:gd name="connsiteY0" fmla="*/ 0 h 911892"/>
                    <a:gd name="connsiteX1" fmla="*/ 921861 w 921861"/>
                    <a:gd name="connsiteY1" fmla="*/ 491589 h 911892"/>
                    <a:gd name="connsiteX2" fmla="*/ 917792 w 921861"/>
                    <a:gd name="connsiteY2" fmla="*/ 495286 h 911892"/>
                    <a:gd name="connsiteX3" fmla="*/ 633327 w 921861"/>
                    <a:gd name="connsiteY3" fmla="*/ 875976 h 911892"/>
                    <a:gd name="connsiteX4" fmla="*/ 616025 w 921861"/>
                    <a:gd name="connsiteY4" fmla="*/ 911892 h 911892"/>
                    <a:gd name="connsiteX5" fmla="*/ 0 w 921861"/>
                    <a:gd name="connsiteY5" fmla="*/ 595434 h 911892"/>
                    <a:gd name="connsiteX6" fmla="*/ 23979 w 921861"/>
                    <a:gd name="connsiteY6" fmla="*/ 545656 h 911892"/>
                    <a:gd name="connsiteX7" fmla="*/ 427775 w 921861"/>
                    <a:gd name="connsiteY7" fmla="*/ 5269 h 911892"/>
                    <a:gd name="connsiteX8" fmla="*/ 433572 w 921861"/>
                    <a:gd name="connsiteY8" fmla="*/ 0 h 91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1861" h="911892">
                      <a:moveTo>
                        <a:pt x="433572" y="0"/>
                      </a:moveTo>
                      <a:lnTo>
                        <a:pt x="921861" y="491589"/>
                      </a:lnTo>
                      <a:lnTo>
                        <a:pt x="917792" y="495286"/>
                      </a:lnTo>
                      <a:cubicBezTo>
                        <a:pt x="805688" y="607391"/>
                        <a:pt x="709621" y="735533"/>
                        <a:pt x="633327" y="875976"/>
                      </a:cubicBezTo>
                      <a:lnTo>
                        <a:pt x="616025" y="911892"/>
                      </a:lnTo>
                      <a:lnTo>
                        <a:pt x="0" y="595434"/>
                      </a:lnTo>
                      <a:lnTo>
                        <a:pt x="23979" y="545656"/>
                      </a:lnTo>
                      <a:cubicBezTo>
                        <a:pt x="132276" y="346298"/>
                        <a:pt x="268643" y="164401"/>
                        <a:pt x="427775" y="5269"/>
                      </a:cubicBezTo>
                      <a:lnTo>
                        <a:pt x="43357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1" name="フリーフォーム: 図形 1180">
                  <a:extLst>
                    <a:ext uri="{FF2B5EF4-FFF2-40B4-BE49-F238E27FC236}">
                      <a16:creationId xmlns:a16="http://schemas.microsoft.com/office/drawing/2014/main" id="{E9255656-ABAD-4A19-A652-94ADA00F7EB5}"/>
                    </a:ext>
                  </a:extLst>
                </p:cNvPr>
                <p:cNvSpPr/>
                <p:nvPr/>
              </p:nvSpPr>
              <p:spPr>
                <a:xfrm>
                  <a:off x="3637513" y="2380395"/>
                  <a:ext cx="1314664" cy="1051013"/>
                </a:xfrm>
                <a:custGeom>
                  <a:avLst/>
                  <a:gdLst>
                    <a:gd name="connsiteX0" fmla="*/ 273820 w 1314664"/>
                    <a:gd name="connsiteY0" fmla="*/ 0 h 1051013"/>
                    <a:gd name="connsiteX1" fmla="*/ 1314074 w 1314664"/>
                    <a:gd name="connsiteY1" fmla="*/ 1047284 h 1051013"/>
                    <a:gd name="connsiteX2" fmla="*/ 1314664 w 1314664"/>
                    <a:gd name="connsiteY2" fmla="*/ 1051013 h 1051013"/>
                    <a:gd name="connsiteX3" fmla="*/ 1312539 w 1314664"/>
                    <a:gd name="connsiteY3" fmla="*/ 1050676 h 1051013"/>
                    <a:gd name="connsiteX4" fmla="*/ 0 w 1314664"/>
                    <a:gd name="connsiteY4" fmla="*/ 376413 h 1051013"/>
                    <a:gd name="connsiteX5" fmla="*/ 15628 w 1314664"/>
                    <a:gd name="connsiteY5" fmla="*/ 343970 h 1051013"/>
                    <a:gd name="connsiteX6" fmla="*/ 270185 w 1314664"/>
                    <a:gd name="connsiteY6" fmla="*/ 3304 h 1051013"/>
                    <a:gd name="connsiteX7" fmla="*/ 273820 w 1314664"/>
                    <a:gd name="connsiteY7" fmla="*/ 0 h 105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4664" h="1051013">
                      <a:moveTo>
                        <a:pt x="273820" y="0"/>
                      </a:moveTo>
                      <a:lnTo>
                        <a:pt x="1314074" y="1047284"/>
                      </a:lnTo>
                      <a:lnTo>
                        <a:pt x="1314664" y="1051013"/>
                      </a:lnTo>
                      <a:lnTo>
                        <a:pt x="1312539" y="1050676"/>
                      </a:lnTo>
                      <a:lnTo>
                        <a:pt x="0" y="376413"/>
                      </a:lnTo>
                      <a:lnTo>
                        <a:pt x="15628" y="343970"/>
                      </a:lnTo>
                      <a:cubicBezTo>
                        <a:pt x="83900" y="218293"/>
                        <a:pt x="169867" y="103623"/>
                        <a:pt x="270185" y="3304"/>
                      </a:cubicBezTo>
                      <a:lnTo>
                        <a:pt x="27382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2" name="フリーフォーム: 図形 1181">
                  <a:extLst>
                    <a:ext uri="{FF2B5EF4-FFF2-40B4-BE49-F238E27FC236}">
                      <a16:creationId xmlns:a16="http://schemas.microsoft.com/office/drawing/2014/main" id="{A06E9324-7D3C-442B-8DE5-08DD48C73DBA}"/>
                    </a:ext>
                  </a:extLst>
                </p:cNvPr>
                <p:cNvSpPr/>
                <p:nvPr/>
              </p:nvSpPr>
              <p:spPr>
                <a:xfrm>
                  <a:off x="2608053" y="3064993"/>
                  <a:ext cx="715784" cy="734691"/>
                </a:xfrm>
                <a:custGeom>
                  <a:avLst/>
                  <a:gdLst>
                    <a:gd name="connsiteX0" fmla="*/ 31070 w 715784"/>
                    <a:gd name="connsiteY0" fmla="*/ 0 h 734691"/>
                    <a:gd name="connsiteX1" fmla="*/ 714765 w 715784"/>
                    <a:gd name="connsiteY1" fmla="*/ 108305 h 734691"/>
                    <a:gd name="connsiteX2" fmla="*/ 701518 w 715784"/>
                    <a:gd name="connsiteY2" fmla="*/ 195105 h 734691"/>
                    <a:gd name="connsiteX3" fmla="*/ 692989 w 715784"/>
                    <a:gd name="connsiteY3" fmla="*/ 364008 h 734691"/>
                    <a:gd name="connsiteX4" fmla="*/ 701518 w 715784"/>
                    <a:gd name="connsiteY4" fmla="*/ 532911 h 734691"/>
                    <a:gd name="connsiteX5" fmla="*/ 715784 w 715784"/>
                    <a:gd name="connsiteY5" fmla="*/ 626386 h 734691"/>
                    <a:gd name="connsiteX6" fmla="*/ 32089 w 715784"/>
                    <a:gd name="connsiteY6" fmla="*/ 734691 h 734691"/>
                    <a:gd name="connsiteX7" fmla="*/ 12107 w 715784"/>
                    <a:gd name="connsiteY7" fmla="*/ 603765 h 734691"/>
                    <a:gd name="connsiteX8" fmla="*/ 0 w 715784"/>
                    <a:gd name="connsiteY8" fmla="*/ 364008 h 734691"/>
                    <a:gd name="connsiteX9" fmla="*/ 12107 w 715784"/>
                    <a:gd name="connsiteY9" fmla="*/ 124251 h 734691"/>
                    <a:gd name="connsiteX10" fmla="*/ 31070 w 715784"/>
                    <a:gd name="connsiteY10" fmla="*/ 0 h 734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5784" h="734691">
                      <a:moveTo>
                        <a:pt x="31070" y="0"/>
                      </a:moveTo>
                      <a:lnTo>
                        <a:pt x="714765" y="108305"/>
                      </a:lnTo>
                      <a:lnTo>
                        <a:pt x="701518" y="195105"/>
                      </a:lnTo>
                      <a:cubicBezTo>
                        <a:pt x="695878" y="250639"/>
                        <a:pt x="692989" y="306986"/>
                        <a:pt x="692989" y="364008"/>
                      </a:cubicBezTo>
                      <a:cubicBezTo>
                        <a:pt x="692989" y="421030"/>
                        <a:pt x="695878" y="477377"/>
                        <a:pt x="701518" y="532911"/>
                      </a:cubicBezTo>
                      <a:lnTo>
                        <a:pt x="715784" y="626386"/>
                      </a:lnTo>
                      <a:lnTo>
                        <a:pt x="32089" y="734691"/>
                      </a:lnTo>
                      <a:lnTo>
                        <a:pt x="12107" y="603765"/>
                      </a:lnTo>
                      <a:cubicBezTo>
                        <a:pt x="4101" y="524935"/>
                        <a:pt x="0" y="444951"/>
                        <a:pt x="0" y="364008"/>
                      </a:cubicBezTo>
                      <a:cubicBezTo>
                        <a:pt x="0" y="283066"/>
                        <a:pt x="4101" y="203081"/>
                        <a:pt x="12107" y="124251"/>
                      </a:cubicBezTo>
                      <a:lnTo>
                        <a:pt x="3107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3" name="フリーフォーム: 図形 1182">
                  <a:extLst>
                    <a:ext uri="{FF2B5EF4-FFF2-40B4-BE49-F238E27FC236}">
                      <a16:creationId xmlns:a16="http://schemas.microsoft.com/office/drawing/2014/main" id="{1E94322E-2DA4-44EE-A8EF-9EEE56CA0EED}"/>
                    </a:ext>
                  </a:extLst>
                </p:cNvPr>
                <p:cNvSpPr/>
                <p:nvPr/>
              </p:nvSpPr>
              <p:spPr>
                <a:xfrm>
                  <a:off x="3474720" y="3200442"/>
                  <a:ext cx="1477596" cy="463793"/>
                </a:xfrm>
                <a:custGeom>
                  <a:avLst/>
                  <a:gdLst>
                    <a:gd name="connsiteX0" fmla="*/ 19447 w 1477596"/>
                    <a:gd name="connsiteY0" fmla="*/ 0 h 463793"/>
                    <a:gd name="connsiteX1" fmla="*/ 1475333 w 1477596"/>
                    <a:gd name="connsiteY1" fmla="*/ 230628 h 463793"/>
                    <a:gd name="connsiteX2" fmla="*/ 1477588 w 1477596"/>
                    <a:gd name="connsiteY2" fmla="*/ 231786 h 463793"/>
                    <a:gd name="connsiteX3" fmla="*/ 1477596 w 1477596"/>
                    <a:gd name="connsiteY3" fmla="*/ 231833 h 463793"/>
                    <a:gd name="connsiteX4" fmla="*/ 1476689 w 1477596"/>
                    <a:gd name="connsiteY4" fmla="*/ 231977 h 463793"/>
                    <a:gd name="connsiteX5" fmla="*/ 1477596 w 1477596"/>
                    <a:gd name="connsiteY5" fmla="*/ 232121 h 463793"/>
                    <a:gd name="connsiteX6" fmla="*/ 1477458 w 1477596"/>
                    <a:gd name="connsiteY6" fmla="*/ 232989 h 463793"/>
                    <a:gd name="connsiteX7" fmla="*/ 20465 w 1477596"/>
                    <a:gd name="connsiteY7" fmla="*/ 463793 h 463793"/>
                    <a:gd name="connsiteX8" fmla="*/ 7632 w 1477596"/>
                    <a:gd name="connsiteY8" fmla="*/ 379704 h 463793"/>
                    <a:gd name="connsiteX9" fmla="*/ 0 w 1477596"/>
                    <a:gd name="connsiteY9" fmla="*/ 228559 h 463793"/>
                    <a:gd name="connsiteX10" fmla="*/ 7632 w 1477596"/>
                    <a:gd name="connsiteY10" fmla="*/ 77414 h 463793"/>
                    <a:gd name="connsiteX11" fmla="*/ 19447 w 1477596"/>
                    <a:gd name="connsiteY11" fmla="*/ 0 h 463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7596" h="463793">
                      <a:moveTo>
                        <a:pt x="19447" y="0"/>
                      </a:moveTo>
                      <a:lnTo>
                        <a:pt x="1475333" y="230628"/>
                      </a:lnTo>
                      <a:lnTo>
                        <a:pt x="1477588" y="231786"/>
                      </a:lnTo>
                      <a:lnTo>
                        <a:pt x="1477596" y="231833"/>
                      </a:lnTo>
                      <a:lnTo>
                        <a:pt x="1476689" y="231977"/>
                      </a:lnTo>
                      <a:lnTo>
                        <a:pt x="1477596" y="232121"/>
                      </a:lnTo>
                      <a:lnTo>
                        <a:pt x="1477458" y="232989"/>
                      </a:lnTo>
                      <a:lnTo>
                        <a:pt x="20465" y="463793"/>
                      </a:lnTo>
                      <a:lnTo>
                        <a:pt x="7632" y="379704"/>
                      </a:lnTo>
                      <a:cubicBezTo>
                        <a:pt x="2585" y="330009"/>
                        <a:pt x="0" y="279586"/>
                        <a:pt x="0" y="228559"/>
                      </a:cubicBezTo>
                      <a:cubicBezTo>
                        <a:pt x="0" y="177532"/>
                        <a:pt x="2585" y="127109"/>
                        <a:pt x="7632" y="77414"/>
                      </a:cubicBezTo>
                      <a:lnTo>
                        <a:pt x="1944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4" name="フリーフォーム: 図形 1183">
                  <a:extLst>
                    <a:ext uri="{FF2B5EF4-FFF2-40B4-BE49-F238E27FC236}">
                      <a16:creationId xmlns:a16="http://schemas.microsoft.com/office/drawing/2014/main" id="{1451F046-E5C9-4056-B8CE-F188052A0AE7}"/>
                    </a:ext>
                  </a:extLst>
                </p:cNvPr>
                <p:cNvSpPr/>
                <p:nvPr/>
              </p:nvSpPr>
              <p:spPr>
                <a:xfrm>
                  <a:off x="6582257" y="3065608"/>
                  <a:ext cx="715690" cy="733461"/>
                </a:xfrm>
                <a:custGeom>
                  <a:avLst/>
                  <a:gdLst>
                    <a:gd name="connsiteX0" fmla="*/ 684714 w 715690"/>
                    <a:gd name="connsiteY0" fmla="*/ 0 h 733461"/>
                    <a:gd name="connsiteX1" fmla="*/ 703583 w 715690"/>
                    <a:gd name="connsiteY1" fmla="*/ 123636 h 733461"/>
                    <a:gd name="connsiteX2" fmla="*/ 715690 w 715690"/>
                    <a:gd name="connsiteY2" fmla="*/ 363393 h 733461"/>
                    <a:gd name="connsiteX3" fmla="*/ 703583 w 715690"/>
                    <a:gd name="connsiteY3" fmla="*/ 603150 h 733461"/>
                    <a:gd name="connsiteX4" fmla="*/ 683696 w 715690"/>
                    <a:gd name="connsiteY4" fmla="*/ 733461 h 733461"/>
                    <a:gd name="connsiteX5" fmla="*/ 0 w 715690"/>
                    <a:gd name="connsiteY5" fmla="*/ 625156 h 733461"/>
                    <a:gd name="connsiteX6" fmla="*/ 14172 w 715690"/>
                    <a:gd name="connsiteY6" fmla="*/ 532296 h 733461"/>
                    <a:gd name="connsiteX7" fmla="*/ 22701 w 715690"/>
                    <a:gd name="connsiteY7" fmla="*/ 363393 h 733461"/>
                    <a:gd name="connsiteX8" fmla="*/ 14172 w 715690"/>
                    <a:gd name="connsiteY8" fmla="*/ 194490 h 733461"/>
                    <a:gd name="connsiteX9" fmla="*/ 1019 w 715690"/>
                    <a:gd name="connsiteY9" fmla="*/ 108305 h 733461"/>
                    <a:gd name="connsiteX10" fmla="*/ 684714 w 715690"/>
                    <a:gd name="connsiteY10" fmla="*/ 0 h 733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5690" h="733461">
                      <a:moveTo>
                        <a:pt x="684714" y="0"/>
                      </a:moveTo>
                      <a:lnTo>
                        <a:pt x="703583" y="123636"/>
                      </a:lnTo>
                      <a:cubicBezTo>
                        <a:pt x="711589" y="202466"/>
                        <a:pt x="715690" y="282451"/>
                        <a:pt x="715690" y="363393"/>
                      </a:cubicBezTo>
                      <a:cubicBezTo>
                        <a:pt x="715690" y="444336"/>
                        <a:pt x="711589" y="524320"/>
                        <a:pt x="703583" y="603150"/>
                      </a:cubicBezTo>
                      <a:lnTo>
                        <a:pt x="683696" y="733461"/>
                      </a:lnTo>
                      <a:lnTo>
                        <a:pt x="0" y="625156"/>
                      </a:lnTo>
                      <a:lnTo>
                        <a:pt x="14172" y="532296"/>
                      </a:lnTo>
                      <a:cubicBezTo>
                        <a:pt x="19812" y="476762"/>
                        <a:pt x="22701" y="420415"/>
                        <a:pt x="22701" y="363393"/>
                      </a:cubicBezTo>
                      <a:cubicBezTo>
                        <a:pt x="22701" y="306371"/>
                        <a:pt x="19812" y="250024"/>
                        <a:pt x="14172" y="194490"/>
                      </a:cubicBezTo>
                      <a:lnTo>
                        <a:pt x="1019" y="108305"/>
                      </a:lnTo>
                      <a:lnTo>
                        <a:pt x="68471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5" name="フリーフォーム: 図形 1184">
                  <a:extLst>
                    <a:ext uri="{FF2B5EF4-FFF2-40B4-BE49-F238E27FC236}">
                      <a16:creationId xmlns:a16="http://schemas.microsoft.com/office/drawing/2014/main" id="{FBD90466-DF8E-4D39-BB74-03DC7C3F8B50}"/>
                    </a:ext>
                  </a:extLst>
                </p:cNvPr>
                <p:cNvSpPr/>
                <p:nvPr/>
              </p:nvSpPr>
              <p:spPr>
                <a:xfrm>
                  <a:off x="4958462" y="3201055"/>
                  <a:ext cx="1472819" cy="462564"/>
                </a:xfrm>
                <a:custGeom>
                  <a:avLst/>
                  <a:gdLst>
                    <a:gd name="connsiteX0" fmla="*/ 1453466 w 1472819"/>
                    <a:gd name="connsiteY0" fmla="*/ 0 h 462564"/>
                    <a:gd name="connsiteX1" fmla="*/ 1465187 w 1472819"/>
                    <a:gd name="connsiteY1" fmla="*/ 76800 h 462564"/>
                    <a:gd name="connsiteX2" fmla="*/ 1472819 w 1472819"/>
                    <a:gd name="connsiteY2" fmla="*/ 227945 h 462564"/>
                    <a:gd name="connsiteX3" fmla="*/ 1465187 w 1472819"/>
                    <a:gd name="connsiteY3" fmla="*/ 379090 h 462564"/>
                    <a:gd name="connsiteX4" fmla="*/ 1452448 w 1472819"/>
                    <a:gd name="connsiteY4" fmla="*/ 462564 h 462564"/>
                    <a:gd name="connsiteX5" fmla="*/ 0 w 1472819"/>
                    <a:gd name="connsiteY5" fmla="*/ 232480 h 462564"/>
                    <a:gd name="connsiteX6" fmla="*/ 401 w 1472819"/>
                    <a:gd name="connsiteY6" fmla="*/ 231699 h 462564"/>
                    <a:gd name="connsiteX7" fmla="*/ 2219 w 1472819"/>
                    <a:gd name="connsiteY7" fmla="*/ 229893 h 462564"/>
                    <a:gd name="connsiteX8" fmla="*/ 1453466 w 1472819"/>
                    <a:gd name="connsiteY8" fmla="*/ 0 h 462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819" h="462564">
                      <a:moveTo>
                        <a:pt x="1453466" y="0"/>
                      </a:moveTo>
                      <a:lnTo>
                        <a:pt x="1465187" y="76800"/>
                      </a:lnTo>
                      <a:cubicBezTo>
                        <a:pt x="1470234" y="126495"/>
                        <a:pt x="1472819" y="176918"/>
                        <a:pt x="1472819" y="227945"/>
                      </a:cubicBezTo>
                      <a:cubicBezTo>
                        <a:pt x="1472819" y="278972"/>
                        <a:pt x="1470234" y="329395"/>
                        <a:pt x="1465187" y="379090"/>
                      </a:cubicBezTo>
                      <a:lnTo>
                        <a:pt x="1452448" y="462564"/>
                      </a:lnTo>
                      <a:lnTo>
                        <a:pt x="0" y="232480"/>
                      </a:lnTo>
                      <a:lnTo>
                        <a:pt x="401" y="231699"/>
                      </a:lnTo>
                      <a:lnTo>
                        <a:pt x="2219" y="229893"/>
                      </a:lnTo>
                      <a:lnTo>
                        <a:pt x="145346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6" name="フリーフォーム: 図形 1185">
                  <a:extLst>
                    <a:ext uri="{FF2B5EF4-FFF2-40B4-BE49-F238E27FC236}">
                      <a16:creationId xmlns:a16="http://schemas.microsoft.com/office/drawing/2014/main" id="{A3ADCC72-6A39-42D5-AC38-BCF32C950845}"/>
                    </a:ext>
                  </a:extLst>
                </p:cNvPr>
                <p:cNvSpPr/>
                <p:nvPr/>
              </p:nvSpPr>
              <p:spPr>
                <a:xfrm>
                  <a:off x="4284180" y="3451268"/>
                  <a:ext cx="665173" cy="1436170"/>
                </a:xfrm>
                <a:custGeom>
                  <a:avLst/>
                  <a:gdLst>
                    <a:gd name="connsiteX0" fmla="*/ 665173 w 665173"/>
                    <a:gd name="connsiteY0" fmla="*/ 0 h 1436170"/>
                    <a:gd name="connsiteX1" fmla="*/ 437667 w 665173"/>
                    <a:gd name="connsiteY1" fmla="*/ 1436170 h 1436170"/>
                    <a:gd name="connsiteX2" fmla="*/ 370896 w 665173"/>
                    <a:gd name="connsiteY2" fmla="*/ 1425979 h 1436170"/>
                    <a:gd name="connsiteX3" fmla="*/ 93408 w 665173"/>
                    <a:gd name="connsiteY3" fmla="*/ 1339841 h 1436170"/>
                    <a:gd name="connsiteX4" fmla="*/ 0 w 665173"/>
                    <a:gd name="connsiteY4" fmla="*/ 1294844 h 1436170"/>
                    <a:gd name="connsiteX5" fmla="*/ 665173 w 665173"/>
                    <a:gd name="connsiteY5" fmla="*/ 0 h 143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5173" h="1436170">
                      <a:moveTo>
                        <a:pt x="665173" y="0"/>
                      </a:moveTo>
                      <a:lnTo>
                        <a:pt x="437667" y="1436170"/>
                      </a:lnTo>
                      <a:lnTo>
                        <a:pt x="370896" y="1425979"/>
                      </a:lnTo>
                      <a:cubicBezTo>
                        <a:pt x="274664" y="1406287"/>
                        <a:pt x="181838" y="1377244"/>
                        <a:pt x="93408" y="1339841"/>
                      </a:cubicBezTo>
                      <a:lnTo>
                        <a:pt x="0" y="1294844"/>
                      </a:lnTo>
                      <a:lnTo>
                        <a:pt x="66517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7" name="フリーフォーム: 図形 1186">
                  <a:extLst>
                    <a:ext uri="{FF2B5EF4-FFF2-40B4-BE49-F238E27FC236}">
                      <a16:creationId xmlns:a16="http://schemas.microsoft.com/office/drawing/2014/main" id="{FB9C7F72-F300-4C99-A2F8-17B3F50AF003}"/>
                    </a:ext>
                  </a:extLst>
                </p:cNvPr>
                <p:cNvSpPr/>
                <p:nvPr/>
              </p:nvSpPr>
              <p:spPr>
                <a:xfrm>
                  <a:off x="3888411" y="4900503"/>
                  <a:ext cx="806293" cy="841979"/>
                </a:xfrm>
                <a:custGeom>
                  <a:avLst/>
                  <a:gdLst>
                    <a:gd name="connsiteX0" fmla="*/ 316458 w 806293"/>
                    <a:gd name="connsiteY0" fmla="*/ 0 h 841979"/>
                    <a:gd name="connsiteX1" fmla="*/ 421573 w 806293"/>
                    <a:gd name="connsiteY1" fmla="*/ 50637 h 841979"/>
                    <a:gd name="connsiteX2" fmla="*/ 731663 w 806293"/>
                    <a:gd name="connsiteY2" fmla="*/ 146894 h 841979"/>
                    <a:gd name="connsiteX3" fmla="*/ 806293 w 806293"/>
                    <a:gd name="connsiteY3" fmla="*/ 158284 h 841979"/>
                    <a:gd name="connsiteX4" fmla="*/ 697988 w 806293"/>
                    <a:gd name="connsiteY4" fmla="*/ 841979 h 841979"/>
                    <a:gd name="connsiteX5" fmla="*/ 592002 w 806293"/>
                    <a:gd name="connsiteY5" fmla="*/ 825804 h 841979"/>
                    <a:gd name="connsiteX6" fmla="*/ 151831 w 806293"/>
                    <a:gd name="connsiteY6" fmla="*/ 689167 h 841979"/>
                    <a:gd name="connsiteX7" fmla="*/ 0 w 806293"/>
                    <a:gd name="connsiteY7" fmla="*/ 616026 h 841979"/>
                    <a:gd name="connsiteX8" fmla="*/ 316458 w 806293"/>
                    <a:gd name="connsiteY8" fmla="*/ 0 h 84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6293" h="841979">
                      <a:moveTo>
                        <a:pt x="316458" y="0"/>
                      </a:moveTo>
                      <a:lnTo>
                        <a:pt x="421573" y="50637"/>
                      </a:lnTo>
                      <a:cubicBezTo>
                        <a:pt x="520392" y="92434"/>
                        <a:pt x="624125" y="124889"/>
                        <a:pt x="731663" y="146894"/>
                      </a:cubicBezTo>
                      <a:lnTo>
                        <a:pt x="806293" y="158284"/>
                      </a:lnTo>
                      <a:lnTo>
                        <a:pt x="697988" y="841979"/>
                      </a:lnTo>
                      <a:lnTo>
                        <a:pt x="592002" y="825804"/>
                      </a:lnTo>
                      <a:cubicBezTo>
                        <a:pt x="439351" y="794567"/>
                        <a:pt x="292104" y="748498"/>
                        <a:pt x="151831" y="689167"/>
                      </a:cubicBezTo>
                      <a:lnTo>
                        <a:pt x="0" y="616026"/>
                      </a:lnTo>
                      <a:lnTo>
                        <a:pt x="31645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8" name="フリーフォーム: 図形 1187">
                  <a:extLst>
                    <a:ext uri="{FF2B5EF4-FFF2-40B4-BE49-F238E27FC236}">
                      <a16:creationId xmlns:a16="http://schemas.microsoft.com/office/drawing/2014/main" id="{1D352C08-3766-4E44-A2EE-9A027F0590C5}"/>
                    </a:ext>
                  </a:extLst>
                </p:cNvPr>
                <p:cNvSpPr/>
                <p:nvPr/>
              </p:nvSpPr>
              <p:spPr>
                <a:xfrm>
                  <a:off x="4954784" y="3438106"/>
                  <a:ext cx="663799" cy="1449360"/>
                </a:xfrm>
                <a:custGeom>
                  <a:avLst/>
                  <a:gdLst>
                    <a:gd name="connsiteX0" fmla="*/ 1329 w 663799"/>
                    <a:gd name="connsiteY0" fmla="*/ 0 h 1449360"/>
                    <a:gd name="connsiteX1" fmla="*/ 663799 w 663799"/>
                    <a:gd name="connsiteY1" fmla="*/ 1309567 h 1449360"/>
                    <a:gd name="connsiteX2" fmla="*/ 573630 w 663799"/>
                    <a:gd name="connsiteY2" fmla="*/ 1353003 h 1449360"/>
                    <a:gd name="connsiteX3" fmla="*/ 296142 w 663799"/>
                    <a:gd name="connsiteY3" fmla="*/ 1439141 h 1449360"/>
                    <a:gd name="connsiteX4" fmla="*/ 229186 w 663799"/>
                    <a:gd name="connsiteY4" fmla="*/ 1449360 h 1449360"/>
                    <a:gd name="connsiteX5" fmla="*/ 0 w 663799"/>
                    <a:gd name="connsiteY5" fmla="*/ 2587 h 1449360"/>
                    <a:gd name="connsiteX6" fmla="*/ 1329 w 663799"/>
                    <a:gd name="connsiteY6" fmla="*/ 0 h 144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3799" h="1449360">
                      <a:moveTo>
                        <a:pt x="1329" y="0"/>
                      </a:moveTo>
                      <a:lnTo>
                        <a:pt x="663799" y="1309567"/>
                      </a:lnTo>
                      <a:lnTo>
                        <a:pt x="573630" y="1353003"/>
                      </a:lnTo>
                      <a:cubicBezTo>
                        <a:pt x="485201" y="1390406"/>
                        <a:pt x="392375" y="1419449"/>
                        <a:pt x="296142" y="1439141"/>
                      </a:cubicBezTo>
                      <a:lnTo>
                        <a:pt x="229186" y="1449360"/>
                      </a:lnTo>
                      <a:lnTo>
                        <a:pt x="0" y="2587"/>
                      </a:lnTo>
                      <a:lnTo>
                        <a:pt x="132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9" name="フリーフォーム: 図形 1188">
                  <a:extLst>
                    <a:ext uri="{FF2B5EF4-FFF2-40B4-BE49-F238E27FC236}">
                      <a16:creationId xmlns:a16="http://schemas.microsoft.com/office/drawing/2014/main" id="{1E1AB1E8-87BC-4547-B8FB-C3B2AEEAA5B7}"/>
                    </a:ext>
                  </a:extLst>
                </p:cNvPr>
                <p:cNvSpPr/>
                <p:nvPr/>
              </p:nvSpPr>
              <p:spPr>
                <a:xfrm>
                  <a:off x="5211112" y="4902532"/>
                  <a:ext cx="798384" cy="839978"/>
                </a:xfrm>
                <a:custGeom>
                  <a:avLst/>
                  <a:gdLst>
                    <a:gd name="connsiteX0" fmla="*/ 485809 w 798384"/>
                    <a:gd name="connsiteY0" fmla="*/ 0 h 839978"/>
                    <a:gd name="connsiteX1" fmla="*/ 798384 w 798384"/>
                    <a:gd name="connsiteY1" fmla="*/ 617896 h 839978"/>
                    <a:gd name="connsiteX2" fmla="*/ 654647 w 798384"/>
                    <a:gd name="connsiteY2" fmla="*/ 687137 h 839978"/>
                    <a:gd name="connsiteX3" fmla="*/ 214476 w 798384"/>
                    <a:gd name="connsiteY3" fmla="*/ 823774 h 839978"/>
                    <a:gd name="connsiteX4" fmla="*/ 108306 w 798384"/>
                    <a:gd name="connsiteY4" fmla="*/ 839978 h 839978"/>
                    <a:gd name="connsiteX5" fmla="*/ 0 w 798384"/>
                    <a:gd name="connsiteY5" fmla="*/ 156282 h 839978"/>
                    <a:gd name="connsiteX6" fmla="*/ 74815 w 798384"/>
                    <a:gd name="connsiteY6" fmla="*/ 144864 h 839978"/>
                    <a:gd name="connsiteX7" fmla="*/ 384905 w 798384"/>
                    <a:gd name="connsiteY7" fmla="*/ 48607 h 839978"/>
                    <a:gd name="connsiteX8" fmla="*/ 485809 w 798384"/>
                    <a:gd name="connsiteY8" fmla="*/ 0 h 839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8384" h="839978">
                      <a:moveTo>
                        <a:pt x="485809" y="0"/>
                      </a:moveTo>
                      <a:lnTo>
                        <a:pt x="798384" y="617896"/>
                      </a:lnTo>
                      <a:lnTo>
                        <a:pt x="654647" y="687137"/>
                      </a:lnTo>
                      <a:cubicBezTo>
                        <a:pt x="514374" y="746468"/>
                        <a:pt x="367127" y="792537"/>
                        <a:pt x="214476" y="823774"/>
                      </a:cubicBezTo>
                      <a:lnTo>
                        <a:pt x="108306" y="839978"/>
                      </a:lnTo>
                      <a:lnTo>
                        <a:pt x="0" y="156282"/>
                      </a:lnTo>
                      <a:lnTo>
                        <a:pt x="74815" y="144864"/>
                      </a:lnTo>
                      <a:cubicBezTo>
                        <a:pt x="182354" y="122859"/>
                        <a:pt x="286086" y="90404"/>
                        <a:pt x="384905" y="48607"/>
                      </a:cubicBezTo>
                      <a:lnTo>
                        <a:pt x="48580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0" name="フリーフォーム: 図形 1189">
                  <a:extLst>
                    <a:ext uri="{FF2B5EF4-FFF2-40B4-BE49-F238E27FC236}">
                      <a16:creationId xmlns:a16="http://schemas.microsoft.com/office/drawing/2014/main" id="{1D7A0567-7159-4BC6-965C-44CFA9FC4F56}"/>
                    </a:ext>
                  </a:extLst>
                </p:cNvPr>
                <p:cNvSpPr/>
                <p:nvPr/>
              </p:nvSpPr>
              <p:spPr>
                <a:xfrm>
                  <a:off x="3636875" y="3434593"/>
                  <a:ext cx="1315118" cy="1040179"/>
                </a:xfrm>
                <a:custGeom>
                  <a:avLst/>
                  <a:gdLst>
                    <a:gd name="connsiteX0" fmla="*/ 1315118 w 1315118"/>
                    <a:gd name="connsiteY0" fmla="*/ 0 h 1040179"/>
                    <a:gd name="connsiteX1" fmla="*/ 1314479 w 1315118"/>
                    <a:gd name="connsiteY1" fmla="*/ 4041 h 1040179"/>
                    <a:gd name="connsiteX2" fmla="*/ 271338 w 1315118"/>
                    <a:gd name="connsiteY2" fmla="*/ 1040179 h 1040179"/>
                    <a:gd name="connsiteX3" fmla="*/ 270823 w 1315118"/>
                    <a:gd name="connsiteY3" fmla="*/ 1039710 h 1040179"/>
                    <a:gd name="connsiteX4" fmla="*/ 16266 w 1315118"/>
                    <a:gd name="connsiteY4" fmla="*/ 699044 h 1040179"/>
                    <a:gd name="connsiteX5" fmla="*/ 0 w 1315118"/>
                    <a:gd name="connsiteY5" fmla="*/ 665277 h 1040179"/>
                    <a:gd name="connsiteX6" fmla="*/ 1315118 w 1315118"/>
                    <a:gd name="connsiteY6" fmla="*/ 0 h 1040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5118" h="1040179">
                      <a:moveTo>
                        <a:pt x="1315118" y="0"/>
                      </a:moveTo>
                      <a:lnTo>
                        <a:pt x="1314479" y="4041"/>
                      </a:lnTo>
                      <a:lnTo>
                        <a:pt x="271338" y="1040179"/>
                      </a:lnTo>
                      <a:lnTo>
                        <a:pt x="270823" y="1039710"/>
                      </a:lnTo>
                      <a:cubicBezTo>
                        <a:pt x="170505" y="939391"/>
                        <a:pt x="84538" y="824721"/>
                        <a:pt x="16266" y="699044"/>
                      </a:cubicBezTo>
                      <a:lnTo>
                        <a:pt x="0" y="665277"/>
                      </a:lnTo>
                      <a:lnTo>
                        <a:pt x="131511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1" name="フリーフォーム: 図形 1190">
                  <a:extLst>
                    <a:ext uri="{FF2B5EF4-FFF2-40B4-BE49-F238E27FC236}">
                      <a16:creationId xmlns:a16="http://schemas.microsoft.com/office/drawing/2014/main" id="{CE5A911C-C338-4207-8264-4BDFF1085B01}"/>
                    </a:ext>
                  </a:extLst>
                </p:cNvPr>
                <p:cNvSpPr/>
                <p:nvPr/>
              </p:nvSpPr>
              <p:spPr>
                <a:xfrm>
                  <a:off x="2864119" y="4178209"/>
                  <a:ext cx="920852" cy="907273"/>
                </a:xfrm>
                <a:custGeom>
                  <a:avLst/>
                  <a:gdLst>
                    <a:gd name="connsiteX0" fmla="*/ 617897 w 920852"/>
                    <a:gd name="connsiteY0" fmla="*/ 0 h 907273"/>
                    <a:gd name="connsiteX1" fmla="*/ 636305 w 920852"/>
                    <a:gd name="connsiteY1" fmla="*/ 38213 h 907273"/>
                    <a:gd name="connsiteX2" fmla="*/ 920770 w 920852"/>
                    <a:gd name="connsiteY2" fmla="*/ 418903 h 907273"/>
                    <a:gd name="connsiteX3" fmla="*/ 920852 w 920852"/>
                    <a:gd name="connsiteY3" fmla="*/ 418978 h 907273"/>
                    <a:gd name="connsiteX4" fmla="*/ 429256 w 920852"/>
                    <a:gd name="connsiteY4" fmla="*/ 907273 h 907273"/>
                    <a:gd name="connsiteX5" fmla="*/ 279406 w 920852"/>
                    <a:gd name="connsiteY5" fmla="*/ 742396 h 907273"/>
                    <a:gd name="connsiteX6" fmla="*/ 26957 w 920852"/>
                    <a:gd name="connsiteY6" fmla="*/ 368533 h 907273"/>
                    <a:gd name="connsiteX7" fmla="*/ 0 w 920852"/>
                    <a:gd name="connsiteY7" fmla="*/ 312574 h 907273"/>
                    <a:gd name="connsiteX8" fmla="*/ 617897 w 920852"/>
                    <a:gd name="connsiteY8" fmla="*/ 0 h 907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52" h="907273">
                      <a:moveTo>
                        <a:pt x="617897" y="0"/>
                      </a:moveTo>
                      <a:lnTo>
                        <a:pt x="636305" y="38213"/>
                      </a:lnTo>
                      <a:cubicBezTo>
                        <a:pt x="712599" y="178656"/>
                        <a:pt x="808666" y="306798"/>
                        <a:pt x="920770" y="418903"/>
                      </a:cubicBezTo>
                      <a:lnTo>
                        <a:pt x="920852" y="418978"/>
                      </a:lnTo>
                      <a:lnTo>
                        <a:pt x="429256" y="907273"/>
                      </a:lnTo>
                      <a:lnTo>
                        <a:pt x="279406" y="742396"/>
                      </a:lnTo>
                      <a:cubicBezTo>
                        <a:pt x="183829" y="626583"/>
                        <a:pt x="99155" y="501438"/>
                        <a:pt x="26957" y="368533"/>
                      </a:cubicBezTo>
                      <a:lnTo>
                        <a:pt x="0" y="312574"/>
                      </a:lnTo>
                      <a:lnTo>
                        <a:pt x="61789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2" name="フリーフォーム: 図形 1191">
                  <a:extLst>
                    <a:ext uri="{FF2B5EF4-FFF2-40B4-BE49-F238E27FC236}">
                      <a16:creationId xmlns:a16="http://schemas.microsoft.com/office/drawing/2014/main" id="{4E1C52D4-3C13-44E1-881E-CF4C82CB27BA}"/>
                    </a:ext>
                  </a:extLst>
                </p:cNvPr>
                <p:cNvSpPr/>
                <p:nvPr/>
              </p:nvSpPr>
              <p:spPr>
                <a:xfrm>
                  <a:off x="4957565" y="3434005"/>
                  <a:ext cx="1308642" cy="1044450"/>
                </a:xfrm>
                <a:custGeom>
                  <a:avLst/>
                  <a:gdLst>
                    <a:gd name="connsiteX0" fmla="*/ 656 w 1308642"/>
                    <a:gd name="connsiteY0" fmla="*/ 0 h 1044450"/>
                    <a:gd name="connsiteX1" fmla="*/ 1308642 w 1308642"/>
                    <a:gd name="connsiteY1" fmla="*/ 671923 h 1044450"/>
                    <a:gd name="connsiteX2" fmla="*/ 1295294 w 1308642"/>
                    <a:gd name="connsiteY2" fmla="*/ 699631 h 1044450"/>
                    <a:gd name="connsiteX3" fmla="*/ 1040737 w 1308642"/>
                    <a:gd name="connsiteY3" fmla="*/ 1040297 h 1044450"/>
                    <a:gd name="connsiteX4" fmla="*/ 1036168 w 1308642"/>
                    <a:gd name="connsiteY4" fmla="*/ 1044450 h 1044450"/>
                    <a:gd name="connsiteX5" fmla="*/ 0 w 1308642"/>
                    <a:gd name="connsiteY5" fmla="*/ 1278 h 1044450"/>
                    <a:gd name="connsiteX6" fmla="*/ 144 w 1308642"/>
                    <a:gd name="connsiteY6" fmla="*/ 996 h 1044450"/>
                    <a:gd name="connsiteX7" fmla="*/ 2502 w 1308642"/>
                    <a:gd name="connsiteY7" fmla="*/ 2207 h 1044450"/>
                    <a:gd name="connsiteX8" fmla="*/ 538 w 1308642"/>
                    <a:gd name="connsiteY8" fmla="*/ 230 h 1044450"/>
                    <a:gd name="connsiteX9" fmla="*/ 656 w 1308642"/>
                    <a:gd name="connsiteY9" fmla="*/ 0 h 1044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8642" h="1044450">
                      <a:moveTo>
                        <a:pt x="656" y="0"/>
                      </a:moveTo>
                      <a:lnTo>
                        <a:pt x="1308642" y="671923"/>
                      </a:lnTo>
                      <a:lnTo>
                        <a:pt x="1295294" y="699631"/>
                      </a:lnTo>
                      <a:cubicBezTo>
                        <a:pt x="1227023" y="825308"/>
                        <a:pt x="1141055" y="939978"/>
                        <a:pt x="1040737" y="1040297"/>
                      </a:cubicBezTo>
                      <a:lnTo>
                        <a:pt x="1036168" y="1044450"/>
                      </a:lnTo>
                      <a:lnTo>
                        <a:pt x="0" y="1278"/>
                      </a:lnTo>
                      <a:lnTo>
                        <a:pt x="144" y="996"/>
                      </a:lnTo>
                      <a:lnTo>
                        <a:pt x="2502" y="2207"/>
                      </a:lnTo>
                      <a:lnTo>
                        <a:pt x="538" y="230"/>
                      </a:lnTo>
                      <a:lnTo>
                        <a:pt x="65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3" name="フリーフォーム: 図形 1192">
                  <a:extLst>
                    <a:ext uri="{FF2B5EF4-FFF2-40B4-BE49-F238E27FC236}">
                      <a16:creationId xmlns:a16="http://schemas.microsoft.com/office/drawing/2014/main" id="{A23E539D-4F90-41B6-9299-E6602D2B6D34}"/>
                    </a:ext>
                  </a:extLst>
                </p:cNvPr>
                <p:cNvSpPr/>
                <p:nvPr/>
              </p:nvSpPr>
              <p:spPr>
                <a:xfrm>
                  <a:off x="6116109" y="4185240"/>
                  <a:ext cx="920514" cy="908006"/>
                </a:xfrm>
                <a:custGeom>
                  <a:avLst/>
                  <a:gdLst>
                    <a:gd name="connsiteX0" fmla="*/ 304488 w 920514"/>
                    <a:gd name="connsiteY0" fmla="*/ 0 h 908006"/>
                    <a:gd name="connsiteX1" fmla="*/ 920514 w 920514"/>
                    <a:gd name="connsiteY1" fmla="*/ 316458 h 908006"/>
                    <a:gd name="connsiteX2" fmla="*/ 898815 w 920514"/>
                    <a:gd name="connsiteY2" fmla="*/ 361501 h 908006"/>
                    <a:gd name="connsiteX3" fmla="*/ 495019 w 920514"/>
                    <a:gd name="connsiteY3" fmla="*/ 901888 h 908006"/>
                    <a:gd name="connsiteX4" fmla="*/ 488288 w 920514"/>
                    <a:gd name="connsiteY4" fmla="*/ 908006 h 908006"/>
                    <a:gd name="connsiteX5" fmla="*/ 0 w 920514"/>
                    <a:gd name="connsiteY5" fmla="*/ 416417 h 908006"/>
                    <a:gd name="connsiteX6" fmla="*/ 5002 w 920514"/>
                    <a:gd name="connsiteY6" fmla="*/ 411871 h 908006"/>
                    <a:gd name="connsiteX7" fmla="*/ 289467 w 920514"/>
                    <a:gd name="connsiteY7" fmla="*/ 31181 h 908006"/>
                    <a:gd name="connsiteX8" fmla="*/ 304488 w 920514"/>
                    <a:gd name="connsiteY8" fmla="*/ 0 h 908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514" h="908006">
                      <a:moveTo>
                        <a:pt x="304488" y="0"/>
                      </a:moveTo>
                      <a:lnTo>
                        <a:pt x="920514" y="316458"/>
                      </a:lnTo>
                      <a:lnTo>
                        <a:pt x="898815" y="361501"/>
                      </a:lnTo>
                      <a:cubicBezTo>
                        <a:pt x="790518" y="560859"/>
                        <a:pt x="654151" y="742756"/>
                        <a:pt x="495019" y="901888"/>
                      </a:cubicBezTo>
                      <a:lnTo>
                        <a:pt x="488288" y="908006"/>
                      </a:lnTo>
                      <a:lnTo>
                        <a:pt x="0" y="416417"/>
                      </a:lnTo>
                      <a:lnTo>
                        <a:pt x="5002" y="411871"/>
                      </a:lnTo>
                      <a:cubicBezTo>
                        <a:pt x="117106" y="299766"/>
                        <a:pt x="213174" y="171624"/>
                        <a:pt x="289467" y="31181"/>
                      </a:cubicBezTo>
                      <a:lnTo>
                        <a:pt x="30448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9" name="グループ化 1108">
                <a:extLst>
                  <a:ext uri="{FF2B5EF4-FFF2-40B4-BE49-F238E27FC236}">
                    <a16:creationId xmlns:a16="http://schemas.microsoft.com/office/drawing/2014/main" id="{24B59937-07F3-40C6-B27E-497E0C22F85B}"/>
                  </a:ext>
                </a:extLst>
              </p:cNvPr>
              <p:cNvGrpSpPr/>
              <p:nvPr/>
            </p:nvGrpSpPr>
            <p:grpSpPr>
              <a:xfrm>
                <a:off x="2639123" y="1084054"/>
                <a:ext cx="4627848" cy="4689894"/>
                <a:chOff x="2639123" y="1084054"/>
                <a:chExt cx="4627848" cy="4689894"/>
              </a:xfrm>
              <a:solidFill>
                <a:schemeClr val="tx1"/>
              </a:solidFill>
            </p:grpSpPr>
            <p:sp>
              <p:nvSpPr>
                <p:cNvPr id="1154" name="フリーフォーム: 図形 1153">
                  <a:extLst>
                    <a:ext uri="{FF2B5EF4-FFF2-40B4-BE49-F238E27FC236}">
                      <a16:creationId xmlns:a16="http://schemas.microsoft.com/office/drawing/2014/main" id="{CC0780EF-1D42-4BCB-9166-293E5F4B6713}"/>
                    </a:ext>
                  </a:extLst>
                </p:cNvPr>
                <p:cNvSpPr/>
                <p:nvPr/>
              </p:nvSpPr>
              <p:spPr>
                <a:xfrm>
                  <a:off x="4585341" y="1084054"/>
                  <a:ext cx="735133" cy="715323"/>
                </a:xfrm>
                <a:custGeom>
                  <a:avLst/>
                  <a:gdLst>
                    <a:gd name="connsiteX0" fmla="*/ 367660 w 735133"/>
                    <a:gd name="connsiteY0" fmla="*/ 0 h 715323"/>
                    <a:gd name="connsiteX1" fmla="*/ 607417 w 735133"/>
                    <a:gd name="connsiteY1" fmla="*/ 12107 h 715323"/>
                    <a:gd name="connsiteX2" fmla="*/ 735133 w 735133"/>
                    <a:gd name="connsiteY2" fmla="*/ 31599 h 715323"/>
                    <a:gd name="connsiteX3" fmla="*/ 626828 w 735133"/>
                    <a:gd name="connsiteY3" fmla="*/ 715294 h 715323"/>
                    <a:gd name="connsiteX4" fmla="*/ 536563 w 735133"/>
                    <a:gd name="connsiteY4" fmla="*/ 701518 h 715323"/>
                    <a:gd name="connsiteX5" fmla="*/ 367660 w 735133"/>
                    <a:gd name="connsiteY5" fmla="*/ 692989 h 715323"/>
                    <a:gd name="connsiteX6" fmla="*/ 198757 w 735133"/>
                    <a:gd name="connsiteY6" fmla="*/ 701518 h 715323"/>
                    <a:gd name="connsiteX7" fmla="*/ 108305 w 735133"/>
                    <a:gd name="connsiteY7" fmla="*/ 715323 h 715323"/>
                    <a:gd name="connsiteX8" fmla="*/ 0 w 735133"/>
                    <a:gd name="connsiteY8" fmla="*/ 31627 h 715323"/>
                    <a:gd name="connsiteX9" fmla="*/ 127903 w 735133"/>
                    <a:gd name="connsiteY9" fmla="*/ 12107 h 715323"/>
                    <a:gd name="connsiteX10" fmla="*/ 367660 w 735133"/>
                    <a:gd name="connsiteY10" fmla="*/ 0 h 715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133" h="715323">
                      <a:moveTo>
                        <a:pt x="367660" y="0"/>
                      </a:moveTo>
                      <a:cubicBezTo>
                        <a:pt x="448603" y="0"/>
                        <a:pt x="528587" y="4101"/>
                        <a:pt x="607417" y="12107"/>
                      </a:cubicBezTo>
                      <a:lnTo>
                        <a:pt x="735133" y="31599"/>
                      </a:lnTo>
                      <a:lnTo>
                        <a:pt x="626828" y="715294"/>
                      </a:lnTo>
                      <a:lnTo>
                        <a:pt x="536563" y="701518"/>
                      </a:lnTo>
                      <a:cubicBezTo>
                        <a:pt x="481029" y="695878"/>
                        <a:pt x="424682" y="692989"/>
                        <a:pt x="367660" y="692989"/>
                      </a:cubicBezTo>
                      <a:cubicBezTo>
                        <a:pt x="310638" y="692989"/>
                        <a:pt x="254291" y="695878"/>
                        <a:pt x="198757" y="701518"/>
                      </a:cubicBezTo>
                      <a:lnTo>
                        <a:pt x="108305" y="715323"/>
                      </a:lnTo>
                      <a:lnTo>
                        <a:pt x="0" y="31627"/>
                      </a:lnTo>
                      <a:lnTo>
                        <a:pt x="127903" y="12107"/>
                      </a:lnTo>
                      <a:cubicBezTo>
                        <a:pt x="206733" y="4101"/>
                        <a:pt x="286718" y="0"/>
                        <a:pt x="36766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5" name="フリーフォーム: 図形 1154">
                  <a:extLst>
                    <a:ext uri="{FF2B5EF4-FFF2-40B4-BE49-F238E27FC236}">
                      <a16:creationId xmlns:a16="http://schemas.microsoft.com/office/drawing/2014/main" id="{6404C0FE-965F-44C0-A267-17E8CF7ECC3E}"/>
                    </a:ext>
                  </a:extLst>
                </p:cNvPr>
                <p:cNvSpPr/>
                <p:nvPr/>
              </p:nvSpPr>
              <p:spPr>
                <a:xfrm>
                  <a:off x="4720788" y="1950720"/>
                  <a:ext cx="464236" cy="1479246"/>
                </a:xfrm>
                <a:custGeom>
                  <a:avLst/>
                  <a:gdLst>
                    <a:gd name="connsiteX0" fmla="*/ 232212 w 464236"/>
                    <a:gd name="connsiteY0" fmla="*/ 0 h 1479246"/>
                    <a:gd name="connsiteX1" fmla="*/ 383357 w 464236"/>
                    <a:gd name="connsiteY1" fmla="*/ 7632 h 1479246"/>
                    <a:gd name="connsiteX2" fmla="*/ 464236 w 464236"/>
                    <a:gd name="connsiteY2" fmla="*/ 19976 h 1479246"/>
                    <a:gd name="connsiteX3" fmla="*/ 233071 w 464236"/>
                    <a:gd name="connsiteY3" fmla="*/ 1479246 h 1479246"/>
                    <a:gd name="connsiteX4" fmla="*/ 232147 w 464236"/>
                    <a:gd name="connsiteY4" fmla="*/ 1478315 h 1479246"/>
                    <a:gd name="connsiteX5" fmla="*/ 232116 w 464236"/>
                    <a:gd name="connsiteY5" fmla="*/ 1478116 h 1479246"/>
                    <a:gd name="connsiteX6" fmla="*/ 232093 w 464236"/>
                    <a:gd name="connsiteY6" fmla="*/ 1478260 h 1479246"/>
                    <a:gd name="connsiteX7" fmla="*/ 230798 w 464236"/>
                    <a:gd name="connsiteY7" fmla="*/ 1476957 h 1479246"/>
                    <a:gd name="connsiteX8" fmla="*/ 0 w 464236"/>
                    <a:gd name="connsiteY8" fmla="*/ 20004 h 1479246"/>
                    <a:gd name="connsiteX9" fmla="*/ 81067 w 464236"/>
                    <a:gd name="connsiteY9" fmla="*/ 7632 h 1479246"/>
                    <a:gd name="connsiteX10" fmla="*/ 232212 w 464236"/>
                    <a:gd name="connsiteY10" fmla="*/ 0 h 1479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4236" h="1479246">
                      <a:moveTo>
                        <a:pt x="232212" y="0"/>
                      </a:moveTo>
                      <a:cubicBezTo>
                        <a:pt x="283239" y="0"/>
                        <a:pt x="333662" y="2585"/>
                        <a:pt x="383357" y="7632"/>
                      </a:cubicBezTo>
                      <a:lnTo>
                        <a:pt x="464236" y="19976"/>
                      </a:lnTo>
                      <a:lnTo>
                        <a:pt x="233071" y="1479246"/>
                      </a:lnTo>
                      <a:lnTo>
                        <a:pt x="232147" y="1478315"/>
                      </a:lnTo>
                      <a:lnTo>
                        <a:pt x="232116" y="1478116"/>
                      </a:lnTo>
                      <a:lnTo>
                        <a:pt x="232093" y="1478260"/>
                      </a:lnTo>
                      <a:lnTo>
                        <a:pt x="230798" y="1476957"/>
                      </a:lnTo>
                      <a:lnTo>
                        <a:pt x="0" y="20004"/>
                      </a:lnTo>
                      <a:lnTo>
                        <a:pt x="81067" y="7632"/>
                      </a:lnTo>
                      <a:cubicBezTo>
                        <a:pt x="130762" y="2585"/>
                        <a:pt x="181185" y="0"/>
                        <a:pt x="232212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6" name="フリーフォーム: 図形 1155">
                  <a:extLst>
                    <a:ext uri="{FF2B5EF4-FFF2-40B4-BE49-F238E27FC236}">
                      <a16:creationId xmlns:a16="http://schemas.microsoft.com/office/drawing/2014/main" id="{B1C76278-7D9A-47AA-A82E-54D9B47FA9A0}"/>
                    </a:ext>
                  </a:extLst>
                </p:cNvPr>
                <p:cNvSpPr/>
                <p:nvPr/>
              </p:nvSpPr>
              <p:spPr>
                <a:xfrm>
                  <a:off x="3300672" y="1339238"/>
                  <a:ext cx="904951" cy="917952"/>
                </a:xfrm>
                <a:custGeom>
                  <a:avLst/>
                  <a:gdLst>
                    <a:gd name="connsiteX0" fmla="*/ 592376 w 904951"/>
                    <a:gd name="connsiteY0" fmla="*/ 0 h 917952"/>
                    <a:gd name="connsiteX1" fmla="*/ 904951 w 904951"/>
                    <a:gd name="connsiteY1" fmla="*/ 617897 h 917952"/>
                    <a:gd name="connsiteX2" fmla="*/ 864908 w 904951"/>
                    <a:gd name="connsiteY2" fmla="*/ 637186 h 917952"/>
                    <a:gd name="connsiteX3" fmla="*/ 601530 w 904951"/>
                    <a:gd name="connsiteY3" fmla="*/ 815031 h 917952"/>
                    <a:gd name="connsiteX4" fmla="*/ 488288 w 904951"/>
                    <a:gd name="connsiteY4" fmla="*/ 917952 h 917952"/>
                    <a:gd name="connsiteX5" fmla="*/ 0 w 904951"/>
                    <a:gd name="connsiteY5" fmla="*/ 426364 h 917952"/>
                    <a:gd name="connsiteX6" fmla="*/ 160725 w 904951"/>
                    <a:gd name="connsiteY6" fmla="*/ 280287 h 917952"/>
                    <a:gd name="connsiteX7" fmla="*/ 534588 w 904951"/>
                    <a:gd name="connsiteY7" fmla="*/ 27838 h 917952"/>
                    <a:gd name="connsiteX8" fmla="*/ 592376 w 904951"/>
                    <a:gd name="connsiteY8" fmla="*/ 0 h 917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4951" h="917952">
                      <a:moveTo>
                        <a:pt x="592376" y="0"/>
                      </a:moveTo>
                      <a:lnTo>
                        <a:pt x="904951" y="617897"/>
                      </a:lnTo>
                      <a:lnTo>
                        <a:pt x="864908" y="637186"/>
                      </a:lnTo>
                      <a:cubicBezTo>
                        <a:pt x="771279" y="688049"/>
                        <a:pt x="683118" y="747699"/>
                        <a:pt x="601530" y="815031"/>
                      </a:cubicBezTo>
                      <a:lnTo>
                        <a:pt x="488288" y="917952"/>
                      </a:lnTo>
                      <a:lnTo>
                        <a:pt x="0" y="426364"/>
                      </a:lnTo>
                      <a:lnTo>
                        <a:pt x="160725" y="280287"/>
                      </a:lnTo>
                      <a:cubicBezTo>
                        <a:pt x="276538" y="184710"/>
                        <a:pt x="401683" y="100036"/>
                        <a:pt x="534588" y="27838"/>
                      </a:cubicBezTo>
                      <a:lnTo>
                        <a:pt x="59237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7" name="フリーフォーム: 図形 1156">
                  <a:extLst>
                    <a:ext uri="{FF2B5EF4-FFF2-40B4-BE49-F238E27FC236}">
                      <a16:creationId xmlns:a16="http://schemas.microsoft.com/office/drawing/2014/main" id="{B63667DB-5E71-49A7-BF96-2071B5995FEF}"/>
                    </a:ext>
                  </a:extLst>
                </p:cNvPr>
                <p:cNvSpPr/>
                <p:nvPr/>
              </p:nvSpPr>
              <p:spPr>
                <a:xfrm>
                  <a:off x="3911335" y="2111995"/>
                  <a:ext cx="1036046" cy="1311447"/>
                </a:xfrm>
                <a:custGeom>
                  <a:avLst/>
                  <a:gdLst>
                    <a:gd name="connsiteX0" fmla="*/ 372625 w 1036046"/>
                    <a:gd name="connsiteY0" fmla="*/ 0 h 1311447"/>
                    <a:gd name="connsiteX1" fmla="*/ 1036046 w 1036046"/>
                    <a:gd name="connsiteY1" fmla="*/ 1311447 h 1311447"/>
                    <a:gd name="connsiteX2" fmla="*/ 0 w 1036046"/>
                    <a:gd name="connsiteY2" fmla="*/ 268399 h 1311447"/>
                    <a:gd name="connsiteX3" fmla="*/ 101342 w 1036046"/>
                    <a:gd name="connsiteY3" fmla="*/ 176293 h 1311447"/>
                    <a:gd name="connsiteX4" fmla="*/ 337029 w 1036046"/>
                    <a:gd name="connsiteY4" fmla="*/ 17147 h 1311447"/>
                    <a:gd name="connsiteX5" fmla="*/ 372625 w 1036046"/>
                    <a:gd name="connsiteY5" fmla="*/ 0 h 1311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046" h="1311447">
                      <a:moveTo>
                        <a:pt x="372625" y="0"/>
                      </a:moveTo>
                      <a:lnTo>
                        <a:pt x="1036046" y="1311447"/>
                      </a:lnTo>
                      <a:lnTo>
                        <a:pt x="0" y="268399"/>
                      </a:lnTo>
                      <a:lnTo>
                        <a:pt x="101342" y="176293"/>
                      </a:lnTo>
                      <a:cubicBezTo>
                        <a:pt x="174352" y="116041"/>
                        <a:pt x="253244" y="62661"/>
                        <a:pt x="337029" y="17147"/>
                      </a:cubicBezTo>
                      <a:lnTo>
                        <a:pt x="37262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8" name="フリーフォーム: 図形 1157">
                  <a:extLst>
                    <a:ext uri="{FF2B5EF4-FFF2-40B4-BE49-F238E27FC236}">
                      <a16:creationId xmlns:a16="http://schemas.microsoft.com/office/drawing/2014/main" id="{4AE8A96C-1386-4BF2-9111-68807855CF25}"/>
                    </a:ext>
                  </a:extLst>
                </p:cNvPr>
                <p:cNvSpPr/>
                <p:nvPr/>
              </p:nvSpPr>
              <p:spPr>
                <a:xfrm>
                  <a:off x="5712616" y="1347004"/>
                  <a:ext cx="908404" cy="923040"/>
                </a:xfrm>
                <a:custGeom>
                  <a:avLst/>
                  <a:gdLst>
                    <a:gd name="connsiteX0" fmla="*/ 316457 w 908404"/>
                    <a:gd name="connsiteY0" fmla="*/ 0 h 923040"/>
                    <a:gd name="connsiteX1" fmla="*/ 358125 w 908404"/>
                    <a:gd name="connsiteY1" fmla="*/ 20072 h 923040"/>
                    <a:gd name="connsiteX2" fmla="*/ 898512 w 908404"/>
                    <a:gd name="connsiteY2" fmla="*/ 423868 h 923040"/>
                    <a:gd name="connsiteX3" fmla="*/ 908404 w 908404"/>
                    <a:gd name="connsiteY3" fmla="*/ 434751 h 923040"/>
                    <a:gd name="connsiteX4" fmla="*/ 416816 w 908404"/>
                    <a:gd name="connsiteY4" fmla="*/ 923040 h 923040"/>
                    <a:gd name="connsiteX5" fmla="*/ 408495 w 908404"/>
                    <a:gd name="connsiteY5" fmla="*/ 913885 h 923040"/>
                    <a:gd name="connsiteX6" fmla="*/ 27805 w 908404"/>
                    <a:gd name="connsiteY6" fmla="*/ 629420 h 923040"/>
                    <a:gd name="connsiteX7" fmla="*/ 0 w 908404"/>
                    <a:gd name="connsiteY7" fmla="*/ 616025 h 923040"/>
                    <a:gd name="connsiteX8" fmla="*/ 316457 w 908404"/>
                    <a:gd name="connsiteY8" fmla="*/ 0 h 923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8404" h="923040">
                      <a:moveTo>
                        <a:pt x="316457" y="0"/>
                      </a:moveTo>
                      <a:lnTo>
                        <a:pt x="358125" y="20072"/>
                      </a:lnTo>
                      <a:cubicBezTo>
                        <a:pt x="557483" y="128369"/>
                        <a:pt x="739380" y="264736"/>
                        <a:pt x="898512" y="423868"/>
                      </a:cubicBezTo>
                      <a:lnTo>
                        <a:pt x="908404" y="434751"/>
                      </a:lnTo>
                      <a:lnTo>
                        <a:pt x="416816" y="923040"/>
                      </a:lnTo>
                      <a:lnTo>
                        <a:pt x="408495" y="913885"/>
                      </a:lnTo>
                      <a:cubicBezTo>
                        <a:pt x="296390" y="801781"/>
                        <a:pt x="168248" y="705714"/>
                        <a:pt x="27805" y="629420"/>
                      </a:cubicBezTo>
                      <a:lnTo>
                        <a:pt x="0" y="616025"/>
                      </a:lnTo>
                      <a:lnTo>
                        <a:pt x="31645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9" name="フリーフォーム: 図形 1158">
                  <a:extLst>
                    <a:ext uri="{FF2B5EF4-FFF2-40B4-BE49-F238E27FC236}">
                      <a16:creationId xmlns:a16="http://schemas.microsoft.com/office/drawing/2014/main" id="{8A4DB628-E5D3-40DC-82A4-2B81C30459CA}"/>
                    </a:ext>
                  </a:extLst>
                </p:cNvPr>
                <p:cNvSpPr/>
                <p:nvPr/>
              </p:nvSpPr>
              <p:spPr>
                <a:xfrm>
                  <a:off x="4958343" y="2117420"/>
                  <a:ext cx="1047887" cy="1313900"/>
                </a:xfrm>
                <a:custGeom>
                  <a:avLst/>
                  <a:gdLst>
                    <a:gd name="connsiteX0" fmla="*/ 674962 w 1047887"/>
                    <a:gd name="connsiteY0" fmla="*/ 0 h 1313900"/>
                    <a:gd name="connsiteX1" fmla="*/ 699294 w 1047887"/>
                    <a:gd name="connsiteY1" fmla="*/ 11721 h 1313900"/>
                    <a:gd name="connsiteX2" fmla="*/ 1039960 w 1047887"/>
                    <a:gd name="connsiteY2" fmla="*/ 266278 h 1313900"/>
                    <a:gd name="connsiteX3" fmla="*/ 1047887 w 1047887"/>
                    <a:gd name="connsiteY3" fmla="*/ 275000 h 1313900"/>
                    <a:gd name="connsiteX4" fmla="*/ 2340 w 1047887"/>
                    <a:gd name="connsiteY4" fmla="*/ 1313528 h 1313900"/>
                    <a:gd name="connsiteX5" fmla="*/ 1370 w 1047887"/>
                    <a:gd name="connsiteY5" fmla="*/ 1313682 h 1313900"/>
                    <a:gd name="connsiteX6" fmla="*/ 2179 w 1047887"/>
                    <a:gd name="connsiteY6" fmla="*/ 1312107 h 1313900"/>
                    <a:gd name="connsiteX7" fmla="*/ 446 w 1047887"/>
                    <a:gd name="connsiteY7" fmla="*/ 1313828 h 1313900"/>
                    <a:gd name="connsiteX8" fmla="*/ 0 w 1047887"/>
                    <a:gd name="connsiteY8" fmla="*/ 1313900 h 1313900"/>
                    <a:gd name="connsiteX9" fmla="*/ 674962 w 1047887"/>
                    <a:gd name="connsiteY9" fmla="*/ 0 h 131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47887" h="1313900">
                      <a:moveTo>
                        <a:pt x="674962" y="0"/>
                      </a:moveTo>
                      <a:lnTo>
                        <a:pt x="699294" y="11721"/>
                      </a:lnTo>
                      <a:cubicBezTo>
                        <a:pt x="824971" y="79993"/>
                        <a:pt x="939641" y="165960"/>
                        <a:pt x="1039960" y="266278"/>
                      </a:cubicBezTo>
                      <a:lnTo>
                        <a:pt x="1047887" y="275000"/>
                      </a:lnTo>
                      <a:lnTo>
                        <a:pt x="2340" y="1313528"/>
                      </a:lnTo>
                      <a:lnTo>
                        <a:pt x="1370" y="1313682"/>
                      </a:lnTo>
                      <a:lnTo>
                        <a:pt x="2179" y="1312107"/>
                      </a:lnTo>
                      <a:lnTo>
                        <a:pt x="446" y="1313828"/>
                      </a:lnTo>
                      <a:lnTo>
                        <a:pt x="0" y="1313900"/>
                      </a:lnTo>
                      <a:lnTo>
                        <a:pt x="67496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23851CBD-09B5-47BC-9224-FDC21E9F1BE4}"/>
                    </a:ext>
                  </a:extLst>
                </p:cNvPr>
                <p:cNvSpPr/>
                <p:nvPr/>
              </p:nvSpPr>
              <p:spPr>
                <a:xfrm>
                  <a:off x="2639123" y="2361036"/>
                  <a:ext cx="844000" cy="812261"/>
                </a:xfrm>
                <a:custGeom>
                  <a:avLst/>
                  <a:gdLst>
                    <a:gd name="connsiteX0" fmla="*/ 227975 w 844000"/>
                    <a:gd name="connsiteY0" fmla="*/ 0 h 812261"/>
                    <a:gd name="connsiteX1" fmla="*/ 844000 w 844000"/>
                    <a:gd name="connsiteY1" fmla="*/ 316458 h 812261"/>
                    <a:gd name="connsiteX2" fmla="*/ 791738 w 844000"/>
                    <a:gd name="connsiteY2" fmla="*/ 424948 h 812261"/>
                    <a:gd name="connsiteX3" fmla="*/ 695481 w 844000"/>
                    <a:gd name="connsiteY3" fmla="*/ 735038 h 812261"/>
                    <a:gd name="connsiteX4" fmla="*/ 683696 w 844000"/>
                    <a:gd name="connsiteY4" fmla="*/ 812261 h 812261"/>
                    <a:gd name="connsiteX5" fmla="*/ 0 w 844000"/>
                    <a:gd name="connsiteY5" fmla="*/ 703956 h 812261"/>
                    <a:gd name="connsiteX6" fmla="*/ 16571 w 844000"/>
                    <a:gd name="connsiteY6" fmla="*/ 595377 h 812261"/>
                    <a:gd name="connsiteX7" fmla="*/ 153208 w 844000"/>
                    <a:gd name="connsiteY7" fmla="*/ 155206 h 812261"/>
                    <a:gd name="connsiteX8" fmla="*/ 227975 w 844000"/>
                    <a:gd name="connsiteY8" fmla="*/ 0 h 812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4000" h="812261">
                      <a:moveTo>
                        <a:pt x="227975" y="0"/>
                      </a:moveTo>
                      <a:lnTo>
                        <a:pt x="844000" y="316458"/>
                      </a:lnTo>
                      <a:lnTo>
                        <a:pt x="791738" y="424948"/>
                      </a:lnTo>
                      <a:cubicBezTo>
                        <a:pt x="749941" y="523767"/>
                        <a:pt x="717487" y="627500"/>
                        <a:pt x="695481" y="735038"/>
                      </a:cubicBezTo>
                      <a:lnTo>
                        <a:pt x="683696" y="812261"/>
                      </a:lnTo>
                      <a:lnTo>
                        <a:pt x="0" y="703956"/>
                      </a:lnTo>
                      <a:lnTo>
                        <a:pt x="16571" y="595377"/>
                      </a:lnTo>
                      <a:cubicBezTo>
                        <a:pt x="47808" y="442726"/>
                        <a:pt x="93877" y="295479"/>
                        <a:pt x="153208" y="155206"/>
                      </a:cubicBezTo>
                      <a:lnTo>
                        <a:pt x="22797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1" name="フリーフォーム: 図形 1160">
                  <a:extLst>
                    <a:ext uri="{FF2B5EF4-FFF2-40B4-BE49-F238E27FC236}">
                      <a16:creationId xmlns:a16="http://schemas.microsoft.com/office/drawing/2014/main" id="{FD54CF98-40A4-4CB3-A8B4-403A9BFE0F98}"/>
                    </a:ext>
                  </a:extLst>
                </p:cNvPr>
                <p:cNvSpPr/>
                <p:nvPr/>
              </p:nvSpPr>
              <p:spPr>
                <a:xfrm>
                  <a:off x="3494168" y="2756806"/>
                  <a:ext cx="1455885" cy="674263"/>
                </a:xfrm>
                <a:custGeom>
                  <a:avLst/>
                  <a:gdLst>
                    <a:gd name="connsiteX0" fmla="*/ 143346 w 1455885"/>
                    <a:gd name="connsiteY0" fmla="*/ 0 h 674263"/>
                    <a:gd name="connsiteX1" fmla="*/ 1455885 w 1455885"/>
                    <a:gd name="connsiteY1" fmla="*/ 674263 h 674263"/>
                    <a:gd name="connsiteX2" fmla="*/ 0 w 1455885"/>
                    <a:gd name="connsiteY2" fmla="*/ 443634 h 674263"/>
                    <a:gd name="connsiteX3" fmla="*/ 10586 w 1455885"/>
                    <a:gd name="connsiteY3" fmla="*/ 374270 h 674263"/>
                    <a:gd name="connsiteX4" fmla="*/ 96724 w 1455885"/>
                    <a:gd name="connsiteY4" fmla="*/ 96782 h 674263"/>
                    <a:gd name="connsiteX5" fmla="*/ 143346 w 1455885"/>
                    <a:gd name="connsiteY5" fmla="*/ 0 h 674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55885" h="674263">
                      <a:moveTo>
                        <a:pt x="143346" y="0"/>
                      </a:moveTo>
                      <a:lnTo>
                        <a:pt x="1455885" y="674263"/>
                      </a:lnTo>
                      <a:lnTo>
                        <a:pt x="0" y="443634"/>
                      </a:lnTo>
                      <a:lnTo>
                        <a:pt x="10586" y="374270"/>
                      </a:lnTo>
                      <a:cubicBezTo>
                        <a:pt x="30279" y="278038"/>
                        <a:pt x="59321" y="185212"/>
                        <a:pt x="96724" y="96782"/>
                      </a:cubicBezTo>
                      <a:lnTo>
                        <a:pt x="14334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2" name="フリーフォーム: 図形 1161">
                  <a:extLst>
                    <a:ext uri="{FF2B5EF4-FFF2-40B4-BE49-F238E27FC236}">
                      <a16:creationId xmlns:a16="http://schemas.microsoft.com/office/drawing/2014/main" id="{C5001380-1DDB-426F-923B-6F7D331B5483}"/>
                    </a:ext>
                  </a:extLst>
                </p:cNvPr>
                <p:cNvSpPr/>
                <p:nvPr/>
              </p:nvSpPr>
              <p:spPr>
                <a:xfrm>
                  <a:off x="6427413" y="2374335"/>
                  <a:ext cx="839558" cy="799579"/>
                </a:xfrm>
                <a:custGeom>
                  <a:avLst/>
                  <a:gdLst>
                    <a:gd name="connsiteX0" fmla="*/ 617896 w 839558"/>
                    <a:gd name="connsiteY0" fmla="*/ 0 h 799579"/>
                    <a:gd name="connsiteX1" fmla="*/ 686256 w 839558"/>
                    <a:gd name="connsiteY1" fmla="*/ 141907 h 799579"/>
                    <a:gd name="connsiteX2" fmla="*/ 822893 w 839558"/>
                    <a:gd name="connsiteY2" fmla="*/ 582078 h 799579"/>
                    <a:gd name="connsiteX3" fmla="*/ 839558 w 839558"/>
                    <a:gd name="connsiteY3" fmla="*/ 691274 h 799579"/>
                    <a:gd name="connsiteX4" fmla="*/ 155863 w 839558"/>
                    <a:gd name="connsiteY4" fmla="*/ 799579 h 799579"/>
                    <a:gd name="connsiteX5" fmla="*/ 143983 w 839558"/>
                    <a:gd name="connsiteY5" fmla="*/ 721739 h 799579"/>
                    <a:gd name="connsiteX6" fmla="*/ 47726 w 839558"/>
                    <a:gd name="connsiteY6" fmla="*/ 411649 h 799579"/>
                    <a:gd name="connsiteX7" fmla="*/ 0 w 839558"/>
                    <a:gd name="connsiteY7" fmla="*/ 312575 h 799579"/>
                    <a:gd name="connsiteX8" fmla="*/ 617896 w 839558"/>
                    <a:gd name="connsiteY8" fmla="*/ 0 h 799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9558" h="799579">
                      <a:moveTo>
                        <a:pt x="617896" y="0"/>
                      </a:moveTo>
                      <a:lnTo>
                        <a:pt x="686256" y="141907"/>
                      </a:lnTo>
                      <a:cubicBezTo>
                        <a:pt x="745587" y="282180"/>
                        <a:pt x="791656" y="429427"/>
                        <a:pt x="822893" y="582078"/>
                      </a:cubicBezTo>
                      <a:lnTo>
                        <a:pt x="839558" y="691274"/>
                      </a:lnTo>
                      <a:lnTo>
                        <a:pt x="155863" y="799579"/>
                      </a:lnTo>
                      <a:lnTo>
                        <a:pt x="143983" y="721739"/>
                      </a:lnTo>
                      <a:cubicBezTo>
                        <a:pt x="121978" y="614201"/>
                        <a:pt x="89523" y="510468"/>
                        <a:pt x="47726" y="411649"/>
                      </a:cubicBezTo>
                      <a:lnTo>
                        <a:pt x="0" y="312575"/>
                      </a:lnTo>
                      <a:lnTo>
                        <a:pt x="61789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3" name="フリーフォーム: 図形 1162">
                  <a:extLst>
                    <a:ext uri="{FF2B5EF4-FFF2-40B4-BE49-F238E27FC236}">
                      <a16:creationId xmlns:a16="http://schemas.microsoft.com/office/drawing/2014/main" id="{27F35228-D07A-425C-969E-51FE907C8528}"/>
                    </a:ext>
                  </a:extLst>
                </p:cNvPr>
                <p:cNvSpPr/>
                <p:nvPr/>
              </p:nvSpPr>
              <p:spPr>
                <a:xfrm>
                  <a:off x="4960684" y="2765247"/>
                  <a:ext cx="1451245" cy="665702"/>
                </a:xfrm>
                <a:custGeom>
                  <a:avLst/>
                  <a:gdLst>
                    <a:gd name="connsiteX0" fmla="*/ 1311871 w 1451245"/>
                    <a:gd name="connsiteY0" fmla="*/ 0 h 665702"/>
                    <a:gd name="connsiteX1" fmla="*/ 1354426 w 1451245"/>
                    <a:gd name="connsiteY1" fmla="*/ 88340 h 665702"/>
                    <a:gd name="connsiteX2" fmla="*/ 1440564 w 1451245"/>
                    <a:gd name="connsiteY2" fmla="*/ 365828 h 665702"/>
                    <a:gd name="connsiteX3" fmla="*/ 1451245 w 1451245"/>
                    <a:gd name="connsiteY3" fmla="*/ 435810 h 665702"/>
                    <a:gd name="connsiteX4" fmla="*/ 0 w 1451245"/>
                    <a:gd name="connsiteY4" fmla="*/ 665702 h 665702"/>
                    <a:gd name="connsiteX5" fmla="*/ 4242 w 1451245"/>
                    <a:gd name="connsiteY5" fmla="*/ 661488 h 665702"/>
                    <a:gd name="connsiteX6" fmla="*/ 1311871 w 1451245"/>
                    <a:gd name="connsiteY6" fmla="*/ 0 h 665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1245" h="665702">
                      <a:moveTo>
                        <a:pt x="1311871" y="0"/>
                      </a:moveTo>
                      <a:lnTo>
                        <a:pt x="1354426" y="88340"/>
                      </a:lnTo>
                      <a:cubicBezTo>
                        <a:pt x="1391829" y="176770"/>
                        <a:pt x="1420872" y="269596"/>
                        <a:pt x="1440564" y="365828"/>
                      </a:cubicBezTo>
                      <a:lnTo>
                        <a:pt x="1451245" y="435810"/>
                      </a:lnTo>
                      <a:lnTo>
                        <a:pt x="0" y="665702"/>
                      </a:lnTo>
                      <a:lnTo>
                        <a:pt x="4242" y="661488"/>
                      </a:lnTo>
                      <a:lnTo>
                        <a:pt x="131187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4" name="フリーフォーム: 図形 1163">
                  <a:extLst>
                    <a:ext uri="{FF2B5EF4-FFF2-40B4-BE49-F238E27FC236}">
                      <a16:creationId xmlns:a16="http://schemas.microsoft.com/office/drawing/2014/main" id="{99F30D7E-081B-4A5F-A678-BD28C71E9EC0}"/>
                    </a:ext>
                  </a:extLst>
                </p:cNvPr>
                <p:cNvSpPr/>
                <p:nvPr/>
              </p:nvSpPr>
              <p:spPr>
                <a:xfrm>
                  <a:off x="4721846" y="3440694"/>
                  <a:ext cx="462122" cy="1466586"/>
                </a:xfrm>
                <a:custGeom>
                  <a:avLst/>
                  <a:gdLst>
                    <a:gd name="connsiteX0" fmla="*/ 232937 w 462122"/>
                    <a:gd name="connsiteY0" fmla="*/ 0 h 1466586"/>
                    <a:gd name="connsiteX1" fmla="*/ 462122 w 462122"/>
                    <a:gd name="connsiteY1" fmla="*/ 1446772 h 1466586"/>
                    <a:gd name="connsiteX2" fmla="*/ 382299 w 462122"/>
                    <a:gd name="connsiteY2" fmla="*/ 1458954 h 1466586"/>
                    <a:gd name="connsiteX3" fmla="*/ 231154 w 462122"/>
                    <a:gd name="connsiteY3" fmla="*/ 1466586 h 1466586"/>
                    <a:gd name="connsiteX4" fmla="*/ 80009 w 462122"/>
                    <a:gd name="connsiteY4" fmla="*/ 1458954 h 1466586"/>
                    <a:gd name="connsiteX5" fmla="*/ 0 w 462122"/>
                    <a:gd name="connsiteY5" fmla="*/ 1446744 h 1466586"/>
                    <a:gd name="connsiteX6" fmla="*/ 227506 w 462122"/>
                    <a:gd name="connsiteY6" fmla="*/ 10575 h 1466586"/>
                    <a:gd name="connsiteX7" fmla="*/ 232937 w 462122"/>
                    <a:gd name="connsiteY7" fmla="*/ 0 h 1466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62122" h="1466586">
                      <a:moveTo>
                        <a:pt x="232937" y="0"/>
                      </a:moveTo>
                      <a:lnTo>
                        <a:pt x="462122" y="1446772"/>
                      </a:lnTo>
                      <a:lnTo>
                        <a:pt x="382299" y="1458954"/>
                      </a:lnTo>
                      <a:cubicBezTo>
                        <a:pt x="332604" y="1464001"/>
                        <a:pt x="282181" y="1466586"/>
                        <a:pt x="231154" y="1466586"/>
                      </a:cubicBezTo>
                      <a:cubicBezTo>
                        <a:pt x="180127" y="1466586"/>
                        <a:pt x="129704" y="1464001"/>
                        <a:pt x="80009" y="1458954"/>
                      </a:cubicBezTo>
                      <a:lnTo>
                        <a:pt x="0" y="1446744"/>
                      </a:lnTo>
                      <a:lnTo>
                        <a:pt x="227506" y="10575"/>
                      </a:lnTo>
                      <a:lnTo>
                        <a:pt x="23293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5" name="フリーフォーム: 図形 1164">
                  <a:extLst>
                    <a:ext uri="{FF2B5EF4-FFF2-40B4-BE49-F238E27FC236}">
                      <a16:creationId xmlns:a16="http://schemas.microsoft.com/office/drawing/2014/main" id="{49B9BF85-EE3B-4DA9-A4C7-BF69772AEA64}"/>
                    </a:ext>
                  </a:extLst>
                </p:cNvPr>
                <p:cNvSpPr/>
                <p:nvPr/>
              </p:nvSpPr>
              <p:spPr>
                <a:xfrm>
                  <a:off x="4586399" y="5058787"/>
                  <a:ext cx="733019" cy="715161"/>
                </a:xfrm>
                <a:custGeom>
                  <a:avLst/>
                  <a:gdLst>
                    <a:gd name="connsiteX0" fmla="*/ 108305 w 733019"/>
                    <a:gd name="connsiteY0" fmla="*/ 0 h 715161"/>
                    <a:gd name="connsiteX1" fmla="*/ 197699 w 733019"/>
                    <a:gd name="connsiteY1" fmla="*/ 13643 h 715161"/>
                    <a:gd name="connsiteX2" fmla="*/ 366602 w 733019"/>
                    <a:gd name="connsiteY2" fmla="*/ 22172 h 715161"/>
                    <a:gd name="connsiteX3" fmla="*/ 535505 w 733019"/>
                    <a:gd name="connsiteY3" fmla="*/ 13643 h 715161"/>
                    <a:gd name="connsiteX4" fmla="*/ 624714 w 733019"/>
                    <a:gd name="connsiteY4" fmla="*/ 28 h 715161"/>
                    <a:gd name="connsiteX5" fmla="*/ 733019 w 733019"/>
                    <a:gd name="connsiteY5" fmla="*/ 683724 h 715161"/>
                    <a:gd name="connsiteX6" fmla="*/ 606359 w 733019"/>
                    <a:gd name="connsiteY6" fmla="*/ 703054 h 715161"/>
                    <a:gd name="connsiteX7" fmla="*/ 366602 w 733019"/>
                    <a:gd name="connsiteY7" fmla="*/ 715161 h 715161"/>
                    <a:gd name="connsiteX8" fmla="*/ 126845 w 733019"/>
                    <a:gd name="connsiteY8" fmla="*/ 703054 h 715161"/>
                    <a:gd name="connsiteX9" fmla="*/ 0 w 733019"/>
                    <a:gd name="connsiteY9" fmla="*/ 683695 h 715161"/>
                    <a:gd name="connsiteX10" fmla="*/ 108305 w 733019"/>
                    <a:gd name="connsiteY10" fmla="*/ 0 h 715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3019" h="715161">
                      <a:moveTo>
                        <a:pt x="108305" y="0"/>
                      </a:moveTo>
                      <a:lnTo>
                        <a:pt x="197699" y="13643"/>
                      </a:lnTo>
                      <a:cubicBezTo>
                        <a:pt x="253233" y="19283"/>
                        <a:pt x="309580" y="22172"/>
                        <a:pt x="366602" y="22172"/>
                      </a:cubicBezTo>
                      <a:cubicBezTo>
                        <a:pt x="423624" y="22172"/>
                        <a:pt x="479971" y="19283"/>
                        <a:pt x="535505" y="13643"/>
                      </a:cubicBezTo>
                      <a:lnTo>
                        <a:pt x="624714" y="28"/>
                      </a:lnTo>
                      <a:lnTo>
                        <a:pt x="733019" y="683724"/>
                      </a:lnTo>
                      <a:lnTo>
                        <a:pt x="606359" y="703054"/>
                      </a:lnTo>
                      <a:cubicBezTo>
                        <a:pt x="527529" y="711060"/>
                        <a:pt x="447545" y="715161"/>
                        <a:pt x="366602" y="715161"/>
                      </a:cubicBezTo>
                      <a:cubicBezTo>
                        <a:pt x="285660" y="715161"/>
                        <a:pt x="205675" y="711060"/>
                        <a:pt x="126845" y="703054"/>
                      </a:cubicBezTo>
                      <a:lnTo>
                        <a:pt x="0" y="683695"/>
                      </a:lnTo>
                      <a:lnTo>
                        <a:pt x="10830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6" name="フリーフォーム: 図形 1165">
                  <a:extLst>
                    <a:ext uri="{FF2B5EF4-FFF2-40B4-BE49-F238E27FC236}">
                      <a16:creationId xmlns:a16="http://schemas.microsoft.com/office/drawing/2014/main" id="{655C3ED6-DFC2-46E0-9521-79BC00D5BE7A}"/>
                    </a:ext>
                  </a:extLst>
                </p:cNvPr>
                <p:cNvSpPr/>
                <p:nvPr/>
              </p:nvSpPr>
              <p:spPr>
                <a:xfrm>
                  <a:off x="3908214" y="3438635"/>
                  <a:ext cx="1043140" cy="1307479"/>
                </a:xfrm>
                <a:custGeom>
                  <a:avLst/>
                  <a:gdLst>
                    <a:gd name="connsiteX0" fmla="*/ 1043140 w 1043140"/>
                    <a:gd name="connsiteY0" fmla="*/ 0 h 1307479"/>
                    <a:gd name="connsiteX1" fmla="*/ 1041138 w 1043140"/>
                    <a:gd name="connsiteY1" fmla="*/ 12635 h 1307479"/>
                    <a:gd name="connsiteX2" fmla="*/ 375966 w 1043140"/>
                    <a:gd name="connsiteY2" fmla="*/ 1307479 h 1307479"/>
                    <a:gd name="connsiteX3" fmla="*/ 340150 w 1043140"/>
                    <a:gd name="connsiteY3" fmla="*/ 1290225 h 1307479"/>
                    <a:gd name="connsiteX4" fmla="*/ 104463 w 1043140"/>
                    <a:gd name="connsiteY4" fmla="*/ 1131079 h 1307479"/>
                    <a:gd name="connsiteX5" fmla="*/ 0 w 1043140"/>
                    <a:gd name="connsiteY5" fmla="*/ 1036137 h 1307479"/>
                    <a:gd name="connsiteX6" fmla="*/ 1043140 w 1043140"/>
                    <a:gd name="connsiteY6" fmla="*/ 0 h 1307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3140" h="1307479">
                      <a:moveTo>
                        <a:pt x="1043140" y="0"/>
                      </a:moveTo>
                      <a:lnTo>
                        <a:pt x="1041138" y="12635"/>
                      </a:lnTo>
                      <a:lnTo>
                        <a:pt x="375966" y="1307479"/>
                      </a:lnTo>
                      <a:lnTo>
                        <a:pt x="340150" y="1290225"/>
                      </a:lnTo>
                      <a:cubicBezTo>
                        <a:pt x="256365" y="1244711"/>
                        <a:pt x="177473" y="1191332"/>
                        <a:pt x="104463" y="1131079"/>
                      </a:cubicBezTo>
                      <a:lnTo>
                        <a:pt x="0" y="1036137"/>
                      </a:lnTo>
                      <a:lnTo>
                        <a:pt x="10431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7" name="フリーフォーム: 図形 1166">
                  <a:extLst>
                    <a:ext uri="{FF2B5EF4-FFF2-40B4-BE49-F238E27FC236}">
                      <a16:creationId xmlns:a16="http://schemas.microsoft.com/office/drawing/2014/main" id="{9F33F7F6-8CC5-45F2-9E1B-9C89CE5BFC49}"/>
                    </a:ext>
                  </a:extLst>
                </p:cNvPr>
                <p:cNvSpPr/>
                <p:nvPr/>
              </p:nvSpPr>
              <p:spPr>
                <a:xfrm>
                  <a:off x="3293377" y="4597187"/>
                  <a:ext cx="911493" cy="919343"/>
                </a:xfrm>
                <a:custGeom>
                  <a:avLst/>
                  <a:gdLst>
                    <a:gd name="connsiteX0" fmla="*/ 491596 w 911493"/>
                    <a:gd name="connsiteY0" fmla="*/ 0 h 919343"/>
                    <a:gd name="connsiteX1" fmla="*/ 608825 w 911493"/>
                    <a:gd name="connsiteY1" fmla="*/ 106545 h 919343"/>
                    <a:gd name="connsiteX2" fmla="*/ 872203 w 911493"/>
                    <a:gd name="connsiteY2" fmla="*/ 284390 h 919343"/>
                    <a:gd name="connsiteX3" fmla="*/ 911493 w 911493"/>
                    <a:gd name="connsiteY3" fmla="*/ 303317 h 919343"/>
                    <a:gd name="connsiteX4" fmla="*/ 595035 w 911493"/>
                    <a:gd name="connsiteY4" fmla="*/ 919343 h 919343"/>
                    <a:gd name="connsiteX5" fmla="*/ 541883 w 911493"/>
                    <a:gd name="connsiteY5" fmla="*/ 893738 h 919343"/>
                    <a:gd name="connsiteX6" fmla="*/ 1496 w 911493"/>
                    <a:gd name="connsiteY6" fmla="*/ 489942 h 919343"/>
                    <a:gd name="connsiteX7" fmla="*/ 0 w 911493"/>
                    <a:gd name="connsiteY7" fmla="*/ 488296 h 919343"/>
                    <a:gd name="connsiteX8" fmla="*/ 491596 w 911493"/>
                    <a:gd name="connsiteY8" fmla="*/ 0 h 919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1493" h="919343">
                      <a:moveTo>
                        <a:pt x="491596" y="0"/>
                      </a:moveTo>
                      <a:lnTo>
                        <a:pt x="608825" y="106545"/>
                      </a:lnTo>
                      <a:cubicBezTo>
                        <a:pt x="690413" y="173877"/>
                        <a:pt x="778574" y="233528"/>
                        <a:pt x="872203" y="284390"/>
                      </a:cubicBezTo>
                      <a:lnTo>
                        <a:pt x="911493" y="303317"/>
                      </a:lnTo>
                      <a:lnTo>
                        <a:pt x="595035" y="919343"/>
                      </a:lnTo>
                      <a:lnTo>
                        <a:pt x="541883" y="893738"/>
                      </a:lnTo>
                      <a:cubicBezTo>
                        <a:pt x="342525" y="785441"/>
                        <a:pt x="160628" y="649074"/>
                        <a:pt x="1496" y="489942"/>
                      </a:cubicBezTo>
                      <a:lnTo>
                        <a:pt x="0" y="488296"/>
                      </a:lnTo>
                      <a:lnTo>
                        <a:pt x="49159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8" name="フリーフォーム: 図形 1167">
                  <a:extLst>
                    <a:ext uri="{FF2B5EF4-FFF2-40B4-BE49-F238E27FC236}">
                      <a16:creationId xmlns:a16="http://schemas.microsoft.com/office/drawing/2014/main" id="{348001FE-5C27-474B-B7C1-1AD4BE7ED9DA}"/>
                    </a:ext>
                  </a:extLst>
                </p:cNvPr>
                <p:cNvSpPr/>
                <p:nvPr/>
              </p:nvSpPr>
              <p:spPr>
                <a:xfrm>
                  <a:off x="4956114" y="3435284"/>
                  <a:ext cx="1037620" cy="1312389"/>
                </a:xfrm>
                <a:custGeom>
                  <a:avLst/>
                  <a:gdLst>
                    <a:gd name="connsiteX0" fmla="*/ 1451 w 1037620"/>
                    <a:gd name="connsiteY0" fmla="*/ 0 h 1312389"/>
                    <a:gd name="connsiteX1" fmla="*/ 1037620 w 1037620"/>
                    <a:gd name="connsiteY1" fmla="*/ 1043171 h 1312389"/>
                    <a:gd name="connsiteX2" fmla="*/ 937209 w 1037620"/>
                    <a:gd name="connsiteY2" fmla="*/ 1134430 h 1312389"/>
                    <a:gd name="connsiteX3" fmla="*/ 701522 w 1037620"/>
                    <a:gd name="connsiteY3" fmla="*/ 1293576 h 1312389"/>
                    <a:gd name="connsiteX4" fmla="*/ 662469 w 1037620"/>
                    <a:gd name="connsiteY4" fmla="*/ 1312389 h 1312389"/>
                    <a:gd name="connsiteX5" fmla="*/ 0 w 1037620"/>
                    <a:gd name="connsiteY5" fmla="*/ 2824 h 1312389"/>
                    <a:gd name="connsiteX6" fmla="*/ 1451 w 1037620"/>
                    <a:gd name="connsiteY6" fmla="*/ 0 h 1312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7620" h="1312389">
                      <a:moveTo>
                        <a:pt x="1451" y="0"/>
                      </a:moveTo>
                      <a:lnTo>
                        <a:pt x="1037620" y="1043171"/>
                      </a:lnTo>
                      <a:lnTo>
                        <a:pt x="937209" y="1134430"/>
                      </a:lnTo>
                      <a:cubicBezTo>
                        <a:pt x="864200" y="1194683"/>
                        <a:pt x="785307" y="1248062"/>
                        <a:pt x="701522" y="1293576"/>
                      </a:cubicBezTo>
                      <a:lnTo>
                        <a:pt x="662469" y="1312389"/>
                      </a:lnTo>
                      <a:lnTo>
                        <a:pt x="0" y="2824"/>
                      </a:lnTo>
                      <a:lnTo>
                        <a:pt x="145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9" name="フリーフォーム: 図形 1168">
                  <a:extLst>
                    <a:ext uri="{FF2B5EF4-FFF2-40B4-BE49-F238E27FC236}">
                      <a16:creationId xmlns:a16="http://schemas.microsoft.com/office/drawing/2014/main" id="{EE776C4B-695F-41DB-8A49-E3E302925497}"/>
                    </a:ext>
                  </a:extLst>
                </p:cNvPr>
                <p:cNvSpPr/>
                <p:nvPr/>
              </p:nvSpPr>
              <p:spPr>
                <a:xfrm>
                  <a:off x="5696922" y="4601658"/>
                  <a:ext cx="907477" cy="918771"/>
                </a:xfrm>
                <a:custGeom>
                  <a:avLst/>
                  <a:gdLst>
                    <a:gd name="connsiteX0" fmla="*/ 419189 w 907477"/>
                    <a:gd name="connsiteY0" fmla="*/ 0 h 918771"/>
                    <a:gd name="connsiteX1" fmla="*/ 907477 w 907477"/>
                    <a:gd name="connsiteY1" fmla="*/ 491588 h 918771"/>
                    <a:gd name="connsiteX2" fmla="*/ 747683 w 907477"/>
                    <a:gd name="connsiteY2" fmla="*/ 636818 h 918771"/>
                    <a:gd name="connsiteX3" fmla="*/ 373820 w 907477"/>
                    <a:gd name="connsiteY3" fmla="*/ 889267 h 918771"/>
                    <a:gd name="connsiteX4" fmla="*/ 312575 w 907477"/>
                    <a:gd name="connsiteY4" fmla="*/ 918771 h 918771"/>
                    <a:gd name="connsiteX5" fmla="*/ 0 w 907477"/>
                    <a:gd name="connsiteY5" fmla="*/ 300874 h 918771"/>
                    <a:gd name="connsiteX6" fmla="*/ 43500 w 907477"/>
                    <a:gd name="connsiteY6" fmla="*/ 279919 h 918771"/>
                    <a:gd name="connsiteX7" fmla="*/ 306878 w 907477"/>
                    <a:gd name="connsiteY7" fmla="*/ 102074 h 918771"/>
                    <a:gd name="connsiteX8" fmla="*/ 419189 w 907477"/>
                    <a:gd name="connsiteY8" fmla="*/ 0 h 918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7477" h="918771">
                      <a:moveTo>
                        <a:pt x="419189" y="0"/>
                      </a:moveTo>
                      <a:lnTo>
                        <a:pt x="907477" y="491588"/>
                      </a:lnTo>
                      <a:lnTo>
                        <a:pt x="747683" y="636818"/>
                      </a:lnTo>
                      <a:cubicBezTo>
                        <a:pt x="631870" y="732396"/>
                        <a:pt x="506725" y="817069"/>
                        <a:pt x="373820" y="889267"/>
                      </a:cubicBezTo>
                      <a:lnTo>
                        <a:pt x="312575" y="918771"/>
                      </a:lnTo>
                      <a:lnTo>
                        <a:pt x="0" y="300874"/>
                      </a:lnTo>
                      <a:lnTo>
                        <a:pt x="43500" y="279919"/>
                      </a:lnTo>
                      <a:cubicBezTo>
                        <a:pt x="137129" y="229057"/>
                        <a:pt x="225290" y="169406"/>
                        <a:pt x="306878" y="102074"/>
                      </a:cubicBezTo>
                      <a:lnTo>
                        <a:pt x="41918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0" name="フリーフォーム: 図形 1169">
                  <a:extLst>
                    <a:ext uri="{FF2B5EF4-FFF2-40B4-BE49-F238E27FC236}">
                      <a16:creationId xmlns:a16="http://schemas.microsoft.com/office/drawing/2014/main" id="{48DEB1E6-9D8C-4F86-B99B-EB162C93E919}"/>
                    </a:ext>
                  </a:extLst>
                </p:cNvPr>
                <p:cNvSpPr/>
                <p:nvPr/>
              </p:nvSpPr>
              <p:spPr>
                <a:xfrm>
                  <a:off x="3495185" y="3433429"/>
                  <a:ext cx="1456992" cy="666440"/>
                </a:xfrm>
                <a:custGeom>
                  <a:avLst/>
                  <a:gdLst>
                    <a:gd name="connsiteX0" fmla="*/ 1456992 w 1456992"/>
                    <a:gd name="connsiteY0" fmla="*/ 0 h 666440"/>
                    <a:gd name="connsiteX1" fmla="*/ 1456808 w 1456992"/>
                    <a:gd name="connsiteY1" fmla="*/ 1162 h 666440"/>
                    <a:gd name="connsiteX2" fmla="*/ 141690 w 1456992"/>
                    <a:gd name="connsiteY2" fmla="*/ 666440 h 666440"/>
                    <a:gd name="connsiteX3" fmla="*/ 95706 w 1456992"/>
                    <a:gd name="connsiteY3" fmla="*/ 570984 h 666440"/>
                    <a:gd name="connsiteX4" fmla="*/ 9568 w 1456992"/>
                    <a:gd name="connsiteY4" fmla="*/ 293496 h 666440"/>
                    <a:gd name="connsiteX5" fmla="*/ 0 w 1456992"/>
                    <a:gd name="connsiteY5" fmla="*/ 230804 h 666440"/>
                    <a:gd name="connsiteX6" fmla="*/ 1456992 w 1456992"/>
                    <a:gd name="connsiteY6" fmla="*/ 0 h 666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6992" h="666440">
                      <a:moveTo>
                        <a:pt x="1456992" y="0"/>
                      </a:moveTo>
                      <a:lnTo>
                        <a:pt x="1456808" y="1162"/>
                      </a:lnTo>
                      <a:lnTo>
                        <a:pt x="141690" y="666440"/>
                      </a:lnTo>
                      <a:lnTo>
                        <a:pt x="95706" y="570984"/>
                      </a:lnTo>
                      <a:cubicBezTo>
                        <a:pt x="58303" y="482555"/>
                        <a:pt x="29261" y="389728"/>
                        <a:pt x="9568" y="293496"/>
                      </a:cubicBezTo>
                      <a:lnTo>
                        <a:pt x="0" y="230804"/>
                      </a:lnTo>
                      <a:lnTo>
                        <a:pt x="145699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1" name="フリーフォーム: 図形 1170">
                  <a:extLst>
                    <a:ext uri="{FF2B5EF4-FFF2-40B4-BE49-F238E27FC236}">
                      <a16:creationId xmlns:a16="http://schemas.microsoft.com/office/drawing/2014/main" id="{B52ADEFF-F4A6-472F-8235-43DCAB0E9083}"/>
                    </a:ext>
                  </a:extLst>
                </p:cNvPr>
                <p:cNvSpPr/>
                <p:nvPr/>
              </p:nvSpPr>
              <p:spPr>
                <a:xfrm>
                  <a:off x="2640142" y="3691376"/>
                  <a:ext cx="841875" cy="799406"/>
                </a:xfrm>
                <a:custGeom>
                  <a:avLst/>
                  <a:gdLst>
                    <a:gd name="connsiteX0" fmla="*/ 683696 w 841875"/>
                    <a:gd name="connsiteY0" fmla="*/ 0 h 799406"/>
                    <a:gd name="connsiteX1" fmla="*/ 694463 w 841875"/>
                    <a:gd name="connsiteY1" fmla="*/ 70551 h 799406"/>
                    <a:gd name="connsiteX2" fmla="*/ 790720 w 841875"/>
                    <a:gd name="connsiteY2" fmla="*/ 380641 h 799406"/>
                    <a:gd name="connsiteX3" fmla="*/ 841875 w 841875"/>
                    <a:gd name="connsiteY3" fmla="*/ 486831 h 799406"/>
                    <a:gd name="connsiteX4" fmla="*/ 223978 w 841875"/>
                    <a:gd name="connsiteY4" fmla="*/ 799406 h 799406"/>
                    <a:gd name="connsiteX5" fmla="*/ 152190 w 841875"/>
                    <a:gd name="connsiteY5" fmla="*/ 650383 h 799406"/>
                    <a:gd name="connsiteX6" fmla="*/ 15553 w 841875"/>
                    <a:gd name="connsiteY6" fmla="*/ 210212 h 799406"/>
                    <a:gd name="connsiteX7" fmla="*/ 0 w 841875"/>
                    <a:gd name="connsiteY7" fmla="*/ 108305 h 799406"/>
                    <a:gd name="connsiteX8" fmla="*/ 683696 w 841875"/>
                    <a:gd name="connsiteY8" fmla="*/ 0 h 79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1875" h="799406">
                      <a:moveTo>
                        <a:pt x="683696" y="0"/>
                      </a:moveTo>
                      <a:lnTo>
                        <a:pt x="694463" y="70551"/>
                      </a:lnTo>
                      <a:cubicBezTo>
                        <a:pt x="716469" y="178090"/>
                        <a:pt x="748923" y="281822"/>
                        <a:pt x="790720" y="380641"/>
                      </a:cubicBezTo>
                      <a:lnTo>
                        <a:pt x="841875" y="486831"/>
                      </a:lnTo>
                      <a:lnTo>
                        <a:pt x="223978" y="799406"/>
                      </a:lnTo>
                      <a:lnTo>
                        <a:pt x="152190" y="650383"/>
                      </a:lnTo>
                      <a:cubicBezTo>
                        <a:pt x="92859" y="510110"/>
                        <a:pt x="46790" y="362863"/>
                        <a:pt x="15553" y="210212"/>
                      </a:cubicBezTo>
                      <a:lnTo>
                        <a:pt x="0" y="108305"/>
                      </a:lnTo>
                      <a:lnTo>
                        <a:pt x="68369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2" name="フリーフォーム: 図形 1171">
                  <a:extLst>
                    <a:ext uri="{FF2B5EF4-FFF2-40B4-BE49-F238E27FC236}">
                      <a16:creationId xmlns:a16="http://schemas.microsoft.com/office/drawing/2014/main" id="{E230BABB-03E2-4CCB-BE7D-CE0DD7325592}"/>
                    </a:ext>
                  </a:extLst>
                </p:cNvPr>
                <p:cNvSpPr/>
                <p:nvPr/>
              </p:nvSpPr>
              <p:spPr>
                <a:xfrm>
                  <a:off x="4958223" y="3433536"/>
                  <a:ext cx="1452687" cy="672393"/>
                </a:xfrm>
                <a:custGeom>
                  <a:avLst/>
                  <a:gdLst>
                    <a:gd name="connsiteX0" fmla="*/ 240 w 1452687"/>
                    <a:gd name="connsiteY0" fmla="*/ 0 h 672393"/>
                    <a:gd name="connsiteX1" fmla="*/ 1452687 w 1452687"/>
                    <a:gd name="connsiteY1" fmla="*/ 230084 h 672393"/>
                    <a:gd name="connsiteX2" fmla="*/ 1443025 w 1452687"/>
                    <a:gd name="connsiteY2" fmla="*/ 293390 h 672393"/>
                    <a:gd name="connsiteX3" fmla="*/ 1356887 w 1452687"/>
                    <a:gd name="connsiteY3" fmla="*/ 570878 h 672393"/>
                    <a:gd name="connsiteX4" fmla="*/ 1307985 w 1452687"/>
                    <a:gd name="connsiteY4" fmla="*/ 672393 h 672393"/>
                    <a:gd name="connsiteX5" fmla="*/ 0 w 1452687"/>
                    <a:gd name="connsiteY5" fmla="*/ 470 h 672393"/>
                    <a:gd name="connsiteX6" fmla="*/ 240 w 1452687"/>
                    <a:gd name="connsiteY6" fmla="*/ 0 h 672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2687" h="672393">
                      <a:moveTo>
                        <a:pt x="240" y="0"/>
                      </a:moveTo>
                      <a:lnTo>
                        <a:pt x="1452687" y="230084"/>
                      </a:lnTo>
                      <a:lnTo>
                        <a:pt x="1443025" y="293390"/>
                      </a:lnTo>
                      <a:cubicBezTo>
                        <a:pt x="1423333" y="389622"/>
                        <a:pt x="1394290" y="482449"/>
                        <a:pt x="1356887" y="570878"/>
                      </a:cubicBezTo>
                      <a:lnTo>
                        <a:pt x="1307985" y="672393"/>
                      </a:lnTo>
                      <a:lnTo>
                        <a:pt x="0" y="470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3" name="フリーフォーム: 図形 1172">
                  <a:extLst>
                    <a:ext uri="{FF2B5EF4-FFF2-40B4-BE49-F238E27FC236}">
                      <a16:creationId xmlns:a16="http://schemas.microsoft.com/office/drawing/2014/main" id="{73C65B77-FF53-4C67-B831-86FF82A1187D}"/>
                    </a:ext>
                  </a:extLst>
                </p:cNvPr>
                <p:cNvSpPr/>
                <p:nvPr/>
              </p:nvSpPr>
              <p:spPr>
                <a:xfrm>
                  <a:off x="6420597" y="3690764"/>
                  <a:ext cx="845356" cy="810935"/>
                </a:xfrm>
                <a:custGeom>
                  <a:avLst/>
                  <a:gdLst>
                    <a:gd name="connsiteX0" fmla="*/ 161660 w 845356"/>
                    <a:gd name="connsiteY0" fmla="*/ 0 h 810935"/>
                    <a:gd name="connsiteX1" fmla="*/ 845356 w 845356"/>
                    <a:gd name="connsiteY1" fmla="*/ 108305 h 810935"/>
                    <a:gd name="connsiteX2" fmla="*/ 829709 w 845356"/>
                    <a:gd name="connsiteY2" fmla="*/ 210825 h 810935"/>
                    <a:gd name="connsiteX3" fmla="*/ 693072 w 845356"/>
                    <a:gd name="connsiteY3" fmla="*/ 650996 h 810935"/>
                    <a:gd name="connsiteX4" fmla="*/ 616026 w 845356"/>
                    <a:gd name="connsiteY4" fmla="*/ 810935 h 810935"/>
                    <a:gd name="connsiteX5" fmla="*/ 0 w 845356"/>
                    <a:gd name="connsiteY5" fmla="*/ 494477 h 810935"/>
                    <a:gd name="connsiteX6" fmla="*/ 54542 w 845356"/>
                    <a:gd name="connsiteY6" fmla="*/ 381254 h 810935"/>
                    <a:gd name="connsiteX7" fmla="*/ 150799 w 845356"/>
                    <a:gd name="connsiteY7" fmla="*/ 71164 h 810935"/>
                    <a:gd name="connsiteX8" fmla="*/ 161660 w 845356"/>
                    <a:gd name="connsiteY8" fmla="*/ 0 h 8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5356" h="810935">
                      <a:moveTo>
                        <a:pt x="161660" y="0"/>
                      </a:moveTo>
                      <a:lnTo>
                        <a:pt x="845356" y="108305"/>
                      </a:lnTo>
                      <a:lnTo>
                        <a:pt x="829709" y="210825"/>
                      </a:lnTo>
                      <a:cubicBezTo>
                        <a:pt x="798472" y="363476"/>
                        <a:pt x="752403" y="510723"/>
                        <a:pt x="693072" y="650996"/>
                      </a:cubicBezTo>
                      <a:lnTo>
                        <a:pt x="616026" y="810935"/>
                      </a:lnTo>
                      <a:lnTo>
                        <a:pt x="0" y="494477"/>
                      </a:lnTo>
                      <a:lnTo>
                        <a:pt x="54542" y="381254"/>
                      </a:lnTo>
                      <a:cubicBezTo>
                        <a:pt x="96339" y="282435"/>
                        <a:pt x="128794" y="178703"/>
                        <a:pt x="150799" y="71164"/>
                      </a:cubicBezTo>
                      <a:lnTo>
                        <a:pt x="16166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0" name="グループ化 1109">
                <a:extLst>
                  <a:ext uri="{FF2B5EF4-FFF2-40B4-BE49-F238E27FC236}">
                    <a16:creationId xmlns:a16="http://schemas.microsoft.com/office/drawing/2014/main" id="{A3789ED1-9FD7-4D8D-B4AF-A904EB3EC837}"/>
                  </a:ext>
                </a:extLst>
              </p:cNvPr>
              <p:cNvGrpSpPr/>
              <p:nvPr/>
            </p:nvGrpSpPr>
            <p:grpSpPr>
              <a:xfrm>
                <a:off x="2444152" y="953949"/>
                <a:ext cx="5017697" cy="4950265"/>
                <a:chOff x="2444152" y="953949"/>
                <a:chExt cx="5017697" cy="4950265"/>
              </a:xfrm>
              <a:solidFill>
                <a:srgbClr val="339933"/>
              </a:solidFill>
            </p:grpSpPr>
            <p:sp>
              <p:nvSpPr>
                <p:cNvPr id="1133" name="フリーフォーム: 図形 1132">
                  <a:extLst>
                    <a:ext uri="{FF2B5EF4-FFF2-40B4-BE49-F238E27FC236}">
                      <a16:creationId xmlns:a16="http://schemas.microsoft.com/office/drawing/2014/main" id="{0315B960-18B0-407B-8FFD-416F28632295}"/>
                    </a:ext>
                  </a:extLst>
                </p:cNvPr>
                <p:cNvSpPr/>
                <p:nvPr/>
              </p:nvSpPr>
              <p:spPr>
                <a:xfrm>
                  <a:off x="5320475" y="953949"/>
                  <a:ext cx="783445" cy="393055"/>
                </a:xfrm>
                <a:custGeom>
                  <a:avLst/>
                  <a:gdLst>
                    <a:gd name="connsiteX0" fmla="*/ 25616 w 783445"/>
                    <a:gd name="connsiteY0" fmla="*/ 0 h 393055"/>
                    <a:gd name="connsiteX1" fmla="*/ 138147 w 783445"/>
                    <a:gd name="connsiteY1" fmla="*/ 17174 h 393055"/>
                    <a:gd name="connsiteX2" fmla="*/ 609083 w 783445"/>
                    <a:gd name="connsiteY2" fmla="*/ 163361 h 393055"/>
                    <a:gd name="connsiteX3" fmla="*/ 783445 w 783445"/>
                    <a:gd name="connsiteY3" fmla="*/ 247356 h 393055"/>
                    <a:gd name="connsiteX4" fmla="*/ 708599 w 783445"/>
                    <a:gd name="connsiteY4" fmla="*/ 393055 h 393055"/>
                    <a:gd name="connsiteX5" fmla="*/ 545285 w 783445"/>
                    <a:gd name="connsiteY5" fmla="*/ 314383 h 393055"/>
                    <a:gd name="connsiteX6" fmla="*/ 105114 w 783445"/>
                    <a:gd name="connsiteY6" fmla="*/ 177746 h 393055"/>
                    <a:gd name="connsiteX7" fmla="*/ 0 w 783445"/>
                    <a:gd name="connsiteY7" fmla="*/ 161704 h 393055"/>
                    <a:gd name="connsiteX8" fmla="*/ 25616 w 783445"/>
                    <a:gd name="connsiteY8" fmla="*/ 0 h 39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83445" h="393055">
                      <a:moveTo>
                        <a:pt x="25616" y="0"/>
                      </a:moveTo>
                      <a:lnTo>
                        <a:pt x="138147" y="17174"/>
                      </a:lnTo>
                      <a:cubicBezTo>
                        <a:pt x="301467" y="50594"/>
                        <a:pt x="459006" y="99883"/>
                        <a:pt x="609083" y="163361"/>
                      </a:cubicBezTo>
                      <a:lnTo>
                        <a:pt x="783445" y="247356"/>
                      </a:lnTo>
                      <a:lnTo>
                        <a:pt x="708599" y="393055"/>
                      </a:lnTo>
                      <a:lnTo>
                        <a:pt x="545285" y="314383"/>
                      </a:lnTo>
                      <a:cubicBezTo>
                        <a:pt x="405012" y="255052"/>
                        <a:pt x="257765" y="208983"/>
                        <a:pt x="105114" y="177746"/>
                      </a:cubicBezTo>
                      <a:lnTo>
                        <a:pt x="0" y="161704"/>
                      </a:lnTo>
                      <a:lnTo>
                        <a:pt x="2561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4" name="フリーフォーム: 図形 1133">
                  <a:extLst>
                    <a:ext uri="{FF2B5EF4-FFF2-40B4-BE49-F238E27FC236}">
                      <a16:creationId xmlns:a16="http://schemas.microsoft.com/office/drawing/2014/main" id="{55F70BDF-4664-42E4-BD49-E220F46DAC18}"/>
                    </a:ext>
                  </a:extLst>
                </p:cNvPr>
                <p:cNvSpPr/>
                <p:nvPr/>
              </p:nvSpPr>
              <p:spPr>
                <a:xfrm>
                  <a:off x="5185027" y="1799347"/>
                  <a:ext cx="527589" cy="318072"/>
                </a:xfrm>
                <a:custGeom>
                  <a:avLst/>
                  <a:gdLst>
                    <a:gd name="connsiteX0" fmla="*/ 27143 w 527589"/>
                    <a:gd name="connsiteY0" fmla="*/ 0 h 318072"/>
                    <a:gd name="connsiteX1" fmla="*/ 100901 w 527589"/>
                    <a:gd name="connsiteY1" fmla="*/ 11257 h 318072"/>
                    <a:gd name="connsiteX2" fmla="*/ 410991 w 527589"/>
                    <a:gd name="connsiteY2" fmla="*/ 107514 h 318072"/>
                    <a:gd name="connsiteX3" fmla="*/ 527589 w 527589"/>
                    <a:gd name="connsiteY3" fmla="*/ 163682 h 318072"/>
                    <a:gd name="connsiteX4" fmla="*/ 448278 w 527589"/>
                    <a:gd name="connsiteY4" fmla="*/ 318072 h 318072"/>
                    <a:gd name="connsiteX5" fmla="*/ 343387 w 527589"/>
                    <a:gd name="connsiteY5" fmla="*/ 267544 h 318072"/>
                    <a:gd name="connsiteX6" fmla="*/ 65899 w 527589"/>
                    <a:gd name="connsiteY6" fmla="*/ 181406 h 318072"/>
                    <a:gd name="connsiteX7" fmla="*/ 0 w 527589"/>
                    <a:gd name="connsiteY7" fmla="*/ 171349 h 318072"/>
                    <a:gd name="connsiteX8" fmla="*/ 27143 w 527589"/>
                    <a:gd name="connsiteY8" fmla="*/ 0 h 31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7589" h="318072">
                      <a:moveTo>
                        <a:pt x="27143" y="0"/>
                      </a:moveTo>
                      <a:lnTo>
                        <a:pt x="100901" y="11257"/>
                      </a:lnTo>
                      <a:cubicBezTo>
                        <a:pt x="208440" y="33263"/>
                        <a:pt x="312172" y="65717"/>
                        <a:pt x="410991" y="107514"/>
                      </a:cubicBezTo>
                      <a:lnTo>
                        <a:pt x="527589" y="163682"/>
                      </a:lnTo>
                      <a:lnTo>
                        <a:pt x="448278" y="318072"/>
                      </a:lnTo>
                      <a:lnTo>
                        <a:pt x="343387" y="267544"/>
                      </a:lnTo>
                      <a:cubicBezTo>
                        <a:pt x="254958" y="230141"/>
                        <a:pt x="162132" y="201099"/>
                        <a:pt x="65899" y="181406"/>
                      </a:cubicBezTo>
                      <a:lnTo>
                        <a:pt x="0" y="171349"/>
                      </a:lnTo>
                      <a:lnTo>
                        <a:pt x="2714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5" name="フリーフォーム: 図形 1134">
                  <a:extLst>
                    <a:ext uri="{FF2B5EF4-FFF2-40B4-BE49-F238E27FC236}">
                      <a16:creationId xmlns:a16="http://schemas.microsoft.com/office/drawing/2014/main" id="{AC1C9851-DBFA-4395-97DD-4911FD6C9D08}"/>
                    </a:ext>
                  </a:extLst>
                </p:cNvPr>
                <p:cNvSpPr/>
                <p:nvPr/>
              </p:nvSpPr>
              <p:spPr>
                <a:xfrm>
                  <a:off x="3819118" y="953976"/>
                  <a:ext cx="766224" cy="385262"/>
                </a:xfrm>
                <a:custGeom>
                  <a:avLst/>
                  <a:gdLst>
                    <a:gd name="connsiteX0" fmla="*/ 740608 w 766224"/>
                    <a:gd name="connsiteY0" fmla="*/ 0 h 385262"/>
                    <a:gd name="connsiteX1" fmla="*/ 766224 w 766224"/>
                    <a:gd name="connsiteY1" fmla="*/ 161704 h 385262"/>
                    <a:gd name="connsiteX2" fmla="*/ 661294 w 766224"/>
                    <a:gd name="connsiteY2" fmla="*/ 177718 h 385262"/>
                    <a:gd name="connsiteX3" fmla="*/ 221123 w 766224"/>
                    <a:gd name="connsiteY3" fmla="*/ 314355 h 385262"/>
                    <a:gd name="connsiteX4" fmla="*/ 73929 w 766224"/>
                    <a:gd name="connsiteY4" fmla="*/ 385262 h 385262"/>
                    <a:gd name="connsiteX5" fmla="*/ 0 w 766224"/>
                    <a:gd name="connsiteY5" fmla="*/ 239121 h 385262"/>
                    <a:gd name="connsiteX6" fmla="*/ 157325 w 766224"/>
                    <a:gd name="connsiteY6" fmla="*/ 163333 h 385262"/>
                    <a:gd name="connsiteX7" fmla="*/ 628261 w 766224"/>
                    <a:gd name="connsiteY7" fmla="*/ 17146 h 385262"/>
                    <a:gd name="connsiteX8" fmla="*/ 740608 w 766224"/>
                    <a:gd name="connsiteY8" fmla="*/ 0 h 38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66224" h="385262">
                      <a:moveTo>
                        <a:pt x="740608" y="0"/>
                      </a:moveTo>
                      <a:lnTo>
                        <a:pt x="766224" y="161704"/>
                      </a:lnTo>
                      <a:lnTo>
                        <a:pt x="661294" y="177718"/>
                      </a:lnTo>
                      <a:cubicBezTo>
                        <a:pt x="508643" y="208955"/>
                        <a:pt x="361396" y="255024"/>
                        <a:pt x="221123" y="314355"/>
                      </a:cubicBezTo>
                      <a:lnTo>
                        <a:pt x="73929" y="385262"/>
                      </a:lnTo>
                      <a:lnTo>
                        <a:pt x="0" y="239121"/>
                      </a:lnTo>
                      <a:lnTo>
                        <a:pt x="157325" y="163333"/>
                      </a:lnTo>
                      <a:cubicBezTo>
                        <a:pt x="307402" y="99856"/>
                        <a:pt x="464942" y="50566"/>
                        <a:pt x="628261" y="17146"/>
                      </a:cubicBezTo>
                      <a:lnTo>
                        <a:pt x="74060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6" name="フリーフォーム: 図形 1135">
                  <a:extLst>
                    <a:ext uri="{FF2B5EF4-FFF2-40B4-BE49-F238E27FC236}">
                      <a16:creationId xmlns:a16="http://schemas.microsoft.com/office/drawing/2014/main" id="{E8EE603B-337E-4A74-A164-6D446B9E49D2}"/>
                    </a:ext>
                  </a:extLst>
                </p:cNvPr>
                <p:cNvSpPr/>
                <p:nvPr/>
              </p:nvSpPr>
              <p:spPr>
                <a:xfrm>
                  <a:off x="4205622" y="1799376"/>
                  <a:ext cx="515168" cy="312619"/>
                </a:xfrm>
                <a:custGeom>
                  <a:avLst/>
                  <a:gdLst>
                    <a:gd name="connsiteX0" fmla="*/ 488025 w 515168"/>
                    <a:gd name="connsiteY0" fmla="*/ 0 h 312619"/>
                    <a:gd name="connsiteX1" fmla="*/ 515168 w 515168"/>
                    <a:gd name="connsiteY1" fmla="*/ 171349 h 312619"/>
                    <a:gd name="connsiteX2" fmla="*/ 449453 w 515168"/>
                    <a:gd name="connsiteY2" fmla="*/ 181378 h 312619"/>
                    <a:gd name="connsiteX3" fmla="*/ 171965 w 515168"/>
                    <a:gd name="connsiteY3" fmla="*/ 267516 h 312619"/>
                    <a:gd name="connsiteX4" fmla="*/ 78338 w 515168"/>
                    <a:gd name="connsiteY4" fmla="*/ 312619 h 312619"/>
                    <a:gd name="connsiteX5" fmla="*/ 0 w 515168"/>
                    <a:gd name="connsiteY5" fmla="*/ 157759 h 312619"/>
                    <a:gd name="connsiteX6" fmla="*/ 104361 w 515168"/>
                    <a:gd name="connsiteY6" fmla="*/ 107486 h 312619"/>
                    <a:gd name="connsiteX7" fmla="*/ 414451 w 515168"/>
                    <a:gd name="connsiteY7" fmla="*/ 11229 h 312619"/>
                    <a:gd name="connsiteX8" fmla="*/ 488025 w 515168"/>
                    <a:gd name="connsiteY8" fmla="*/ 0 h 312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5168" h="312619">
                      <a:moveTo>
                        <a:pt x="488025" y="0"/>
                      </a:moveTo>
                      <a:lnTo>
                        <a:pt x="515168" y="171349"/>
                      </a:lnTo>
                      <a:lnTo>
                        <a:pt x="449453" y="181378"/>
                      </a:lnTo>
                      <a:cubicBezTo>
                        <a:pt x="353221" y="201071"/>
                        <a:pt x="260395" y="230113"/>
                        <a:pt x="171965" y="267516"/>
                      </a:cubicBezTo>
                      <a:lnTo>
                        <a:pt x="78338" y="312619"/>
                      </a:lnTo>
                      <a:lnTo>
                        <a:pt x="0" y="157759"/>
                      </a:lnTo>
                      <a:lnTo>
                        <a:pt x="104361" y="107486"/>
                      </a:lnTo>
                      <a:cubicBezTo>
                        <a:pt x="203180" y="65689"/>
                        <a:pt x="306913" y="33235"/>
                        <a:pt x="414451" y="11229"/>
                      </a:cubicBezTo>
                      <a:lnTo>
                        <a:pt x="48802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7" name="フリーフォーム: 図形 1136">
                  <a:extLst>
                    <a:ext uri="{FF2B5EF4-FFF2-40B4-BE49-F238E27FC236}">
                      <a16:creationId xmlns:a16="http://schemas.microsoft.com/office/drawing/2014/main" id="{B1B7314B-EE7E-45EA-8BE1-C9434F06279D}"/>
                    </a:ext>
                  </a:extLst>
                </p:cNvPr>
                <p:cNvSpPr/>
                <p:nvPr/>
              </p:nvSpPr>
              <p:spPr>
                <a:xfrm>
                  <a:off x="6621020" y="1666269"/>
                  <a:ext cx="570430" cy="708064"/>
                </a:xfrm>
                <a:custGeom>
                  <a:avLst/>
                  <a:gdLst>
                    <a:gd name="connsiteX0" fmla="*/ 116268 w 570430"/>
                    <a:gd name="connsiteY0" fmla="*/ 0 h 708064"/>
                    <a:gd name="connsiteX1" fmla="*/ 267930 w 570430"/>
                    <a:gd name="connsiteY1" fmla="*/ 166870 h 708064"/>
                    <a:gd name="connsiteX2" fmla="*/ 538024 w 570430"/>
                    <a:gd name="connsiteY2" fmla="*/ 566865 h 708064"/>
                    <a:gd name="connsiteX3" fmla="*/ 570430 w 570430"/>
                    <a:gd name="connsiteY3" fmla="*/ 634136 h 708064"/>
                    <a:gd name="connsiteX4" fmla="*/ 424289 w 570430"/>
                    <a:gd name="connsiteY4" fmla="*/ 708064 h 708064"/>
                    <a:gd name="connsiteX5" fmla="*/ 393904 w 570430"/>
                    <a:gd name="connsiteY5" fmla="*/ 644990 h 708064"/>
                    <a:gd name="connsiteX6" fmla="*/ 141455 w 570430"/>
                    <a:gd name="connsiteY6" fmla="*/ 271127 h 708064"/>
                    <a:gd name="connsiteX7" fmla="*/ 0 w 570430"/>
                    <a:gd name="connsiteY7" fmla="*/ 115487 h 708064"/>
                    <a:gd name="connsiteX8" fmla="*/ 116268 w 570430"/>
                    <a:gd name="connsiteY8" fmla="*/ 0 h 708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430" h="708064">
                      <a:moveTo>
                        <a:pt x="116268" y="0"/>
                      </a:moveTo>
                      <a:lnTo>
                        <a:pt x="267930" y="166870"/>
                      </a:lnTo>
                      <a:cubicBezTo>
                        <a:pt x="370188" y="290778"/>
                        <a:pt x="460780" y="424670"/>
                        <a:pt x="538024" y="566865"/>
                      </a:cubicBezTo>
                      <a:lnTo>
                        <a:pt x="570430" y="634136"/>
                      </a:lnTo>
                      <a:lnTo>
                        <a:pt x="424289" y="708064"/>
                      </a:lnTo>
                      <a:lnTo>
                        <a:pt x="393904" y="644990"/>
                      </a:lnTo>
                      <a:cubicBezTo>
                        <a:pt x="321706" y="512085"/>
                        <a:pt x="237033" y="386940"/>
                        <a:pt x="141455" y="271127"/>
                      </a:cubicBezTo>
                      <a:lnTo>
                        <a:pt x="0" y="115487"/>
                      </a:lnTo>
                      <a:lnTo>
                        <a:pt x="11626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8" name="フリーフォーム: 図形 1137">
                  <a:extLst>
                    <a:ext uri="{FF2B5EF4-FFF2-40B4-BE49-F238E27FC236}">
                      <a16:creationId xmlns:a16="http://schemas.microsoft.com/office/drawing/2014/main" id="{339683FB-A31F-48D5-8056-BE6B5FBF2107}"/>
                    </a:ext>
                  </a:extLst>
                </p:cNvPr>
                <p:cNvSpPr/>
                <p:nvPr/>
              </p:nvSpPr>
              <p:spPr>
                <a:xfrm>
                  <a:off x="6006230" y="2270044"/>
                  <a:ext cx="421183" cy="495202"/>
                </a:xfrm>
                <a:custGeom>
                  <a:avLst/>
                  <a:gdLst>
                    <a:gd name="connsiteX0" fmla="*/ 123203 w 421183"/>
                    <a:gd name="connsiteY0" fmla="*/ 0 h 495202"/>
                    <a:gd name="connsiteX1" fmla="*/ 221502 w 421183"/>
                    <a:gd name="connsiteY1" fmla="*/ 108157 h 495202"/>
                    <a:gd name="connsiteX2" fmla="*/ 399347 w 421183"/>
                    <a:gd name="connsiteY2" fmla="*/ 371535 h 495202"/>
                    <a:gd name="connsiteX3" fmla="*/ 421183 w 421183"/>
                    <a:gd name="connsiteY3" fmla="*/ 416864 h 495202"/>
                    <a:gd name="connsiteX4" fmla="*/ 266324 w 421183"/>
                    <a:gd name="connsiteY4" fmla="*/ 495202 h 495202"/>
                    <a:gd name="connsiteX5" fmla="*/ 246630 w 421183"/>
                    <a:gd name="connsiteY5" fmla="*/ 454320 h 495202"/>
                    <a:gd name="connsiteX6" fmla="*/ 87484 w 421183"/>
                    <a:gd name="connsiteY6" fmla="*/ 218633 h 495202"/>
                    <a:gd name="connsiteX7" fmla="*/ 0 w 421183"/>
                    <a:gd name="connsiteY7" fmla="*/ 122376 h 495202"/>
                    <a:gd name="connsiteX8" fmla="*/ 123203 w 421183"/>
                    <a:gd name="connsiteY8" fmla="*/ 0 h 495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1183" h="495202">
                      <a:moveTo>
                        <a:pt x="123203" y="0"/>
                      </a:moveTo>
                      <a:lnTo>
                        <a:pt x="221502" y="108157"/>
                      </a:lnTo>
                      <a:cubicBezTo>
                        <a:pt x="288834" y="189745"/>
                        <a:pt x="348485" y="277906"/>
                        <a:pt x="399347" y="371535"/>
                      </a:cubicBezTo>
                      <a:lnTo>
                        <a:pt x="421183" y="416864"/>
                      </a:lnTo>
                      <a:lnTo>
                        <a:pt x="266324" y="495202"/>
                      </a:lnTo>
                      <a:lnTo>
                        <a:pt x="246630" y="454320"/>
                      </a:lnTo>
                      <a:cubicBezTo>
                        <a:pt x="201116" y="370535"/>
                        <a:pt x="147737" y="291643"/>
                        <a:pt x="87484" y="218633"/>
                      </a:cubicBezTo>
                      <a:lnTo>
                        <a:pt x="0" y="122376"/>
                      </a:lnTo>
                      <a:lnTo>
                        <a:pt x="12320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9" name="フリーフォーム: 図形 1138">
                  <a:extLst>
                    <a:ext uri="{FF2B5EF4-FFF2-40B4-BE49-F238E27FC236}">
                      <a16:creationId xmlns:a16="http://schemas.microsoft.com/office/drawing/2014/main" id="{65EDC26F-CB24-4978-80CC-F2E3FEC10C4A}"/>
                    </a:ext>
                  </a:extLst>
                </p:cNvPr>
                <p:cNvSpPr/>
                <p:nvPr/>
              </p:nvSpPr>
              <p:spPr>
                <a:xfrm>
                  <a:off x="2721397" y="1649337"/>
                  <a:ext cx="579272" cy="711701"/>
                </a:xfrm>
                <a:custGeom>
                  <a:avLst/>
                  <a:gdLst>
                    <a:gd name="connsiteX0" fmla="*/ 463785 w 579272"/>
                    <a:gd name="connsiteY0" fmla="*/ 0 h 711701"/>
                    <a:gd name="connsiteX1" fmla="*/ 579272 w 579272"/>
                    <a:gd name="connsiteY1" fmla="*/ 116267 h 711701"/>
                    <a:gd name="connsiteX2" fmla="*/ 573475 w 579272"/>
                    <a:gd name="connsiteY2" fmla="*/ 121536 h 711701"/>
                    <a:gd name="connsiteX3" fmla="*/ 169679 w 579272"/>
                    <a:gd name="connsiteY3" fmla="*/ 661923 h 711701"/>
                    <a:gd name="connsiteX4" fmla="*/ 145700 w 579272"/>
                    <a:gd name="connsiteY4" fmla="*/ 711701 h 711701"/>
                    <a:gd name="connsiteX5" fmla="*/ 0 w 579272"/>
                    <a:gd name="connsiteY5" fmla="*/ 636854 h 711701"/>
                    <a:gd name="connsiteX6" fmla="*/ 25559 w 579272"/>
                    <a:gd name="connsiteY6" fmla="*/ 583798 h 711701"/>
                    <a:gd name="connsiteX7" fmla="*/ 457579 w 579272"/>
                    <a:gd name="connsiteY7" fmla="*/ 5640 h 711701"/>
                    <a:gd name="connsiteX8" fmla="*/ 463785 w 579272"/>
                    <a:gd name="connsiteY8" fmla="*/ 0 h 711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272" h="711701">
                      <a:moveTo>
                        <a:pt x="463785" y="0"/>
                      </a:moveTo>
                      <a:lnTo>
                        <a:pt x="579272" y="116267"/>
                      </a:lnTo>
                      <a:lnTo>
                        <a:pt x="573475" y="121536"/>
                      </a:lnTo>
                      <a:cubicBezTo>
                        <a:pt x="414343" y="280668"/>
                        <a:pt x="277976" y="462565"/>
                        <a:pt x="169679" y="661923"/>
                      </a:cubicBezTo>
                      <a:lnTo>
                        <a:pt x="145700" y="711701"/>
                      </a:lnTo>
                      <a:lnTo>
                        <a:pt x="0" y="636854"/>
                      </a:lnTo>
                      <a:lnTo>
                        <a:pt x="25559" y="583798"/>
                      </a:lnTo>
                      <a:cubicBezTo>
                        <a:pt x="141426" y="370505"/>
                        <a:pt x="287324" y="175895"/>
                        <a:pt x="457579" y="5640"/>
                      </a:cubicBezTo>
                      <a:lnTo>
                        <a:pt x="46378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0" name="フリーフォーム: 図形 1139">
                  <a:extLst>
                    <a:ext uri="{FF2B5EF4-FFF2-40B4-BE49-F238E27FC236}">
                      <a16:creationId xmlns:a16="http://schemas.microsoft.com/office/drawing/2014/main" id="{7B54AEF0-B88D-45AF-B0B1-55A299270F7F}"/>
                    </a:ext>
                  </a:extLst>
                </p:cNvPr>
                <p:cNvSpPr/>
                <p:nvPr/>
              </p:nvSpPr>
              <p:spPr>
                <a:xfrm>
                  <a:off x="3483123" y="2257193"/>
                  <a:ext cx="428211" cy="499615"/>
                </a:xfrm>
                <a:custGeom>
                  <a:avLst/>
                  <a:gdLst>
                    <a:gd name="connsiteX0" fmla="*/ 305836 w 428211"/>
                    <a:gd name="connsiteY0" fmla="*/ 0 h 499615"/>
                    <a:gd name="connsiteX1" fmla="*/ 428211 w 428211"/>
                    <a:gd name="connsiteY1" fmla="*/ 123202 h 499615"/>
                    <a:gd name="connsiteX2" fmla="*/ 424576 w 428211"/>
                    <a:gd name="connsiteY2" fmla="*/ 126506 h 499615"/>
                    <a:gd name="connsiteX3" fmla="*/ 170019 w 428211"/>
                    <a:gd name="connsiteY3" fmla="*/ 467172 h 499615"/>
                    <a:gd name="connsiteX4" fmla="*/ 154391 w 428211"/>
                    <a:gd name="connsiteY4" fmla="*/ 499615 h 499615"/>
                    <a:gd name="connsiteX5" fmla="*/ 0 w 428211"/>
                    <a:gd name="connsiteY5" fmla="*/ 420303 h 499615"/>
                    <a:gd name="connsiteX6" fmla="*/ 17302 w 428211"/>
                    <a:gd name="connsiteY6" fmla="*/ 384387 h 499615"/>
                    <a:gd name="connsiteX7" fmla="*/ 301767 w 428211"/>
                    <a:gd name="connsiteY7" fmla="*/ 3697 h 499615"/>
                    <a:gd name="connsiteX8" fmla="*/ 305836 w 428211"/>
                    <a:gd name="connsiteY8" fmla="*/ 0 h 499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8211" h="499615">
                      <a:moveTo>
                        <a:pt x="305836" y="0"/>
                      </a:moveTo>
                      <a:lnTo>
                        <a:pt x="428211" y="123202"/>
                      </a:lnTo>
                      <a:lnTo>
                        <a:pt x="424576" y="126506"/>
                      </a:lnTo>
                      <a:cubicBezTo>
                        <a:pt x="324258" y="226825"/>
                        <a:pt x="238291" y="341495"/>
                        <a:pt x="170019" y="467172"/>
                      </a:cubicBezTo>
                      <a:lnTo>
                        <a:pt x="154391" y="499615"/>
                      </a:lnTo>
                      <a:lnTo>
                        <a:pt x="0" y="420303"/>
                      </a:lnTo>
                      <a:lnTo>
                        <a:pt x="17302" y="384387"/>
                      </a:lnTo>
                      <a:cubicBezTo>
                        <a:pt x="93596" y="243944"/>
                        <a:pt x="189663" y="115802"/>
                        <a:pt x="301767" y="3697"/>
                      </a:cubicBezTo>
                      <a:lnTo>
                        <a:pt x="30583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1" name="フリーフォーム: 図形 1140">
                  <a:extLst>
                    <a:ext uri="{FF2B5EF4-FFF2-40B4-BE49-F238E27FC236}">
                      <a16:creationId xmlns:a16="http://schemas.microsoft.com/office/drawing/2014/main" id="{00322031-F36E-4042-8B83-E46E8A5C39C8}"/>
                    </a:ext>
                  </a:extLst>
                </p:cNvPr>
                <p:cNvSpPr/>
                <p:nvPr/>
              </p:nvSpPr>
              <p:spPr>
                <a:xfrm>
                  <a:off x="2444152" y="3039377"/>
                  <a:ext cx="195991" cy="785923"/>
                </a:xfrm>
                <a:custGeom>
                  <a:avLst/>
                  <a:gdLst>
                    <a:gd name="connsiteX0" fmla="*/ 33268 w 195991"/>
                    <a:gd name="connsiteY0" fmla="*/ 0 h 785923"/>
                    <a:gd name="connsiteX1" fmla="*/ 194972 w 195991"/>
                    <a:gd name="connsiteY1" fmla="*/ 25616 h 785923"/>
                    <a:gd name="connsiteX2" fmla="*/ 176009 w 195991"/>
                    <a:gd name="connsiteY2" fmla="*/ 149867 h 785923"/>
                    <a:gd name="connsiteX3" fmla="*/ 163902 w 195991"/>
                    <a:gd name="connsiteY3" fmla="*/ 389624 h 785923"/>
                    <a:gd name="connsiteX4" fmla="*/ 176009 w 195991"/>
                    <a:gd name="connsiteY4" fmla="*/ 629381 h 785923"/>
                    <a:gd name="connsiteX5" fmla="*/ 195991 w 195991"/>
                    <a:gd name="connsiteY5" fmla="*/ 760307 h 785923"/>
                    <a:gd name="connsiteX6" fmla="*/ 34287 w 195991"/>
                    <a:gd name="connsiteY6" fmla="*/ 785923 h 785923"/>
                    <a:gd name="connsiteX7" fmla="*/ 12953 w 195991"/>
                    <a:gd name="connsiteY7" fmla="*/ 646139 h 785923"/>
                    <a:gd name="connsiteX8" fmla="*/ 0 w 195991"/>
                    <a:gd name="connsiteY8" fmla="*/ 389624 h 785923"/>
                    <a:gd name="connsiteX9" fmla="*/ 12953 w 195991"/>
                    <a:gd name="connsiteY9" fmla="*/ 133109 h 785923"/>
                    <a:gd name="connsiteX10" fmla="*/ 33268 w 195991"/>
                    <a:gd name="connsiteY10" fmla="*/ 0 h 785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991" h="785923">
                      <a:moveTo>
                        <a:pt x="33268" y="0"/>
                      </a:moveTo>
                      <a:lnTo>
                        <a:pt x="194972" y="25616"/>
                      </a:lnTo>
                      <a:lnTo>
                        <a:pt x="176009" y="149867"/>
                      </a:lnTo>
                      <a:cubicBezTo>
                        <a:pt x="168003" y="228697"/>
                        <a:pt x="163902" y="308682"/>
                        <a:pt x="163902" y="389624"/>
                      </a:cubicBezTo>
                      <a:cubicBezTo>
                        <a:pt x="163902" y="470567"/>
                        <a:pt x="168003" y="550551"/>
                        <a:pt x="176009" y="629381"/>
                      </a:cubicBezTo>
                      <a:lnTo>
                        <a:pt x="195991" y="760307"/>
                      </a:lnTo>
                      <a:lnTo>
                        <a:pt x="34287" y="785923"/>
                      </a:lnTo>
                      <a:lnTo>
                        <a:pt x="12953" y="646139"/>
                      </a:lnTo>
                      <a:cubicBezTo>
                        <a:pt x="4388" y="561799"/>
                        <a:pt x="0" y="476224"/>
                        <a:pt x="0" y="389624"/>
                      </a:cubicBezTo>
                      <a:cubicBezTo>
                        <a:pt x="0" y="303024"/>
                        <a:pt x="4388" y="217449"/>
                        <a:pt x="12953" y="133109"/>
                      </a:cubicBezTo>
                      <a:lnTo>
                        <a:pt x="3326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2" name="フリーフォーム: 図形 1141">
                  <a:extLst>
                    <a:ext uri="{FF2B5EF4-FFF2-40B4-BE49-F238E27FC236}">
                      <a16:creationId xmlns:a16="http://schemas.microsoft.com/office/drawing/2014/main" id="{DB32F2F8-013A-43DB-9A45-3654531CA63A}"/>
                    </a:ext>
                  </a:extLst>
                </p:cNvPr>
                <p:cNvSpPr/>
                <p:nvPr/>
              </p:nvSpPr>
              <p:spPr>
                <a:xfrm>
                  <a:off x="3301043" y="3173298"/>
                  <a:ext cx="194143" cy="518081"/>
                </a:xfrm>
                <a:custGeom>
                  <a:avLst/>
                  <a:gdLst>
                    <a:gd name="connsiteX0" fmla="*/ 21776 w 194143"/>
                    <a:gd name="connsiteY0" fmla="*/ 0 h 518081"/>
                    <a:gd name="connsiteX1" fmla="*/ 193125 w 194143"/>
                    <a:gd name="connsiteY1" fmla="*/ 27144 h 518081"/>
                    <a:gd name="connsiteX2" fmla="*/ 181310 w 194143"/>
                    <a:gd name="connsiteY2" fmla="*/ 104558 h 518081"/>
                    <a:gd name="connsiteX3" fmla="*/ 173678 w 194143"/>
                    <a:gd name="connsiteY3" fmla="*/ 255703 h 518081"/>
                    <a:gd name="connsiteX4" fmla="*/ 181310 w 194143"/>
                    <a:gd name="connsiteY4" fmla="*/ 406848 h 518081"/>
                    <a:gd name="connsiteX5" fmla="*/ 194143 w 194143"/>
                    <a:gd name="connsiteY5" fmla="*/ 490937 h 518081"/>
                    <a:gd name="connsiteX6" fmla="*/ 22795 w 194143"/>
                    <a:gd name="connsiteY6" fmla="*/ 518081 h 518081"/>
                    <a:gd name="connsiteX7" fmla="*/ 8529 w 194143"/>
                    <a:gd name="connsiteY7" fmla="*/ 424606 h 518081"/>
                    <a:gd name="connsiteX8" fmla="*/ 0 w 194143"/>
                    <a:gd name="connsiteY8" fmla="*/ 255703 h 518081"/>
                    <a:gd name="connsiteX9" fmla="*/ 8529 w 194143"/>
                    <a:gd name="connsiteY9" fmla="*/ 86800 h 518081"/>
                    <a:gd name="connsiteX10" fmla="*/ 21776 w 194143"/>
                    <a:gd name="connsiteY10" fmla="*/ 0 h 518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143" h="518081">
                      <a:moveTo>
                        <a:pt x="21776" y="0"/>
                      </a:moveTo>
                      <a:lnTo>
                        <a:pt x="193125" y="27144"/>
                      </a:lnTo>
                      <a:lnTo>
                        <a:pt x="181310" y="104558"/>
                      </a:lnTo>
                      <a:cubicBezTo>
                        <a:pt x="176263" y="154253"/>
                        <a:pt x="173678" y="204676"/>
                        <a:pt x="173678" y="255703"/>
                      </a:cubicBezTo>
                      <a:cubicBezTo>
                        <a:pt x="173678" y="306730"/>
                        <a:pt x="176263" y="357153"/>
                        <a:pt x="181310" y="406848"/>
                      </a:cubicBezTo>
                      <a:lnTo>
                        <a:pt x="194143" y="490937"/>
                      </a:lnTo>
                      <a:lnTo>
                        <a:pt x="22795" y="518081"/>
                      </a:lnTo>
                      <a:lnTo>
                        <a:pt x="8529" y="424606"/>
                      </a:lnTo>
                      <a:cubicBezTo>
                        <a:pt x="2889" y="369072"/>
                        <a:pt x="0" y="312725"/>
                        <a:pt x="0" y="255703"/>
                      </a:cubicBezTo>
                      <a:cubicBezTo>
                        <a:pt x="0" y="198681"/>
                        <a:pt x="2889" y="142334"/>
                        <a:pt x="8529" y="86800"/>
                      </a:cubicBezTo>
                      <a:lnTo>
                        <a:pt x="2177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3" name="フリーフォーム: 図形 1142">
                  <a:extLst>
                    <a:ext uri="{FF2B5EF4-FFF2-40B4-BE49-F238E27FC236}">
                      <a16:creationId xmlns:a16="http://schemas.microsoft.com/office/drawing/2014/main" id="{88A6A883-3DF3-4791-8748-47C3A4007EDB}"/>
                    </a:ext>
                  </a:extLst>
                </p:cNvPr>
                <p:cNvSpPr/>
                <p:nvPr/>
              </p:nvSpPr>
              <p:spPr>
                <a:xfrm>
                  <a:off x="7265953" y="3039992"/>
                  <a:ext cx="195896" cy="784693"/>
                </a:xfrm>
                <a:custGeom>
                  <a:avLst/>
                  <a:gdLst>
                    <a:gd name="connsiteX0" fmla="*/ 162722 w 195896"/>
                    <a:gd name="connsiteY0" fmla="*/ 0 h 784693"/>
                    <a:gd name="connsiteX1" fmla="*/ 182943 w 195896"/>
                    <a:gd name="connsiteY1" fmla="*/ 132494 h 784693"/>
                    <a:gd name="connsiteX2" fmla="*/ 195896 w 195896"/>
                    <a:gd name="connsiteY2" fmla="*/ 389009 h 784693"/>
                    <a:gd name="connsiteX3" fmla="*/ 182943 w 195896"/>
                    <a:gd name="connsiteY3" fmla="*/ 645524 h 784693"/>
                    <a:gd name="connsiteX4" fmla="*/ 161704 w 195896"/>
                    <a:gd name="connsiteY4" fmla="*/ 784693 h 784693"/>
                    <a:gd name="connsiteX5" fmla="*/ 0 w 195896"/>
                    <a:gd name="connsiteY5" fmla="*/ 759077 h 784693"/>
                    <a:gd name="connsiteX6" fmla="*/ 19887 w 195896"/>
                    <a:gd name="connsiteY6" fmla="*/ 628766 h 784693"/>
                    <a:gd name="connsiteX7" fmla="*/ 31994 w 195896"/>
                    <a:gd name="connsiteY7" fmla="*/ 389009 h 784693"/>
                    <a:gd name="connsiteX8" fmla="*/ 19887 w 195896"/>
                    <a:gd name="connsiteY8" fmla="*/ 149252 h 784693"/>
                    <a:gd name="connsiteX9" fmla="*/ 1018 w 195896"/>
                    <a:gd name="connsiteY9" fmla="*/ 25616 h 784693"/>
                    <a:gd name="connsiteX10" fmla="*/ 162722 w 195896"/>
                    <a:gd name="connsiteY10" fmla="*/ 0 h 784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896" h="784693">
                      <a:moveTo>
                        <a:pt x="162722" y="0"/>
                      </a:moveTo>
                      <a:lnTo>
                        <a:pt x="182943" y="132494"/>
                      </a:lnTo>
                      <a:cubicBezTo>
                        <a:pt x="191509" y="216834"/>
                        <a:pt x="195896" y="302409"/>
                        <a:pt x="195896" y="389009"/>
                      </a:cubicBezTo>
                      <a:cubicBezTo>
                        <a:pt x="195896" y="475609"/>
                        <a:pt x="191509" y="561184"/>
                        <a:pt x="182943" y="645524"/>
                      </a:cubicBezTo>
                      <a:lnTo>
                        <a:pt x="161704" y="784693"/>
                      </a:lnTo>
                      <a:lnTo>
                        <a:pt x="0" y="759077"/>
                      </a:lnTo>
                      <a:lnTo>
                        <a:pt x="19887" y="628766"/>
                      </a:lnTo>
                      <a:cubicBezTo>
                        <a:pt x="27893" y="549936"/>
                        <a:pt x="31994" y="469952"/>
                        <a:pt x="31994" y="389009"/>
                      </a:cubicBezTo>
                      <a:cubicBezTo>
                        <a:pt x="31994" y="308067"/>
                        <a:pt x="27893" y="228082"/>
                        <a:pt x="19887" y="149252"/>
                      </a:cubicBezTo>
                      <a:lnTo>
                        <a:pt x="1018" y="25616"/>
                      </a:lnTo>
                      <a:lnTo>
                        <a:pt x="16272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78E456B0-5378-4D46-B3F0-8A513EC5087F}"/>
                    </a:ext>
                  </a:extLst>
                </p:cNvPr>
                <p:cNvSpPr/>
                <p:nvPr/>
              </p:nvSpPr>
              <p:spPr>
                <a:xfrm>
                  <a:off x="6410910" y="3173913"/>
                  <a:ext cx="194049" cy="516851"/>
                </a:xfrm>
                <a:custGeom>
                  <a:avLst/>
                  <a:gdLst>
                    <a:gd name="connsiteX0" fmla="*/ 172367 w 194049"/>
                    <a:gd name="connsiteY0" fmla="*/ 0 h 516851"/>
                    <a:gd name="connsiteX1" fmla="*/ 185520 w 194049"/>
                    <a:gd name="connsiteY1" fmla="*/ 86185 h 516851"/>
                    <a:gd name="connsiteX2" fmla="*/ 194049 w 194049"/>
                    <a:gd name="connsiteY2" fmla="*/ 255088 h 516851"/>
                    <a:gd name="connsiteX3" fmla="*/ 185520 w 194049"/>
                    <a:gd name="connsiteY3" fmla="*/ 423991 h 516851"/>
                    <a:gd name="connsiteX4" fmla="*/ 171348 w 194049"/>
                    <a:gd name="connsiteY4" fmla="*/ 516851 h 516851"/>
                    <a:gd name="connsiteX5" fmla="*/ 0 w 194049"/>
                    <a:gd name="connsiteY5" fmla="*/ 489707 h 516851"/>
                    <a:gd name="connsiteX6" fmla="*/ 12739 w 194049"/>
                    <a:gd name="connsiteY6" fmla="*/ 406233 h 516851"/>
                    <a:gd name="connsiteX7" fmla="*/ 20371 w 194049"/>
                    <a:gd name="connsiteY7" fmla="*/ 255088 h 516851"/>
                    <a:gd name="connsiteX8" fmla="*/ 12739 w 194049"/>
                    <a:gd name="connsiteY8" fmla="*/ 103943 h 516851"/>
                    <a:gd name="connsiteX9" fmla="*/ 1018 w 194049"/>
                    <a:gd name="connsiteY9" fmla="*/ 27143 h 516851"/>
                    <a:gd name="connsiteX10" fmla="*/ 172367 w 194049"/>
                    <a:gd name="connsiteY10" fmla="*/ 0 h 516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049" h="516851">
                      <a:moveTo>
                        <a:pt x="172367" y="0"/>
                      </a:moveTo>
                      <a:lnTo>
                        <a:pt x="185520" y="86185"/>
                      </a:lnTo>
                      <a:cubicBezTo>
                        <a:pt x="191160" y="141719"/>
                        <a:pt x="194049" y="198066"/>
                        <a:pt x="194049" y="255088"/>
                      </a:cubicBezTo>
                      <a:cubicBezTo>
                        <a:pt x="194049" y="312110"/>
                        <a:pt x="191160" y="368457"/>
                        <a:pt x="185520" y="423991"/>
                      </a:cubicBezTo>
                      <a:lnTo>
                        <a:pt x="171348" y="516851"/>
                      </a:lnTo>
                      <a:lnTo>
                        <a:pt x="0" y="489707"/>
                      </a:lnTo>
                      <a:lnTo>
                        <a:pt x="12739" y="406233"/>
                      </a:lnTo>
                      <a:cubicBezTo>
                        <a:pt x="17786" y="356538"/>
                        <a:pt x="20371" y="306115"/>
                        <a:pt x="20371" y="255088"/>
                      </a:cubicBezTo>
                      <a:cubicBezTo>
                        <a:pt x="20371" y="204061"/>
                        <a:pt x="17786" y="153638"/>
                        <a:pt x="12739" y="103943"/>
                      </a:cubicBezTo>
                      <a:lnTo>
                        <a:pt x="1018" y="27143"/>
                      </a:lnTo>
                      <a:lnTo>
                        <a:pt x="17236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0EDC15FC-3C31-4A05-835F-47117E4062E6}"/>
                    </a:ext>
                  </a:extLst>
                </p:cNvPr>
                <p:cNvSpPr/>
                <p:nvPr/>
              </p:nvSpPr>
              <p:spPr>
                <a:xfrm>
                  <a:off x="4204868" y="4746112"/>
                  <a:ext cx="516978" cy="312674"/>
                </a:xfrm>
                <a:custGeom>
                  <a:avLst/>
                  <a:gdLst>
                    <a:gd name="connsiteX0" fmla="*/ 79311 w 516978"/>
                    <a:gd name="connsiteY0" fmla="*/ 0 h 312674"/>
                    <a:gd name="connsiteX1" fmla="*/ 172719 w 516978"/>
                    <a:gd name="connsiteY1" fmla="*/ 44997 h 312674"/>
                    <a:gd name="connsiteX2" fmla="*/ 450207 w 516978"/>
                    <a:gd name="connsiteY2" fmla="*/ 131135 h 312674"/>
                    <a:gd name="connsiteX3" fmla="*/ 516978 w 516978"/>
                    <a:gd name="connsiteY3" fmla="*/ 141326 h 312674"/>
                    <a:gd name="connsiteX4" fmla="*/ 489835 w 516978"/>
                    <a:gd name="connsiteY4" fmla="*/ 312674 h 312674"/>
                    <a:gd name="connsiteX5" fmla="*/ 415205 w 516978"/>
                    <a:gd name="connsiteY5" fmla="*/ 301284 h 312674"/>
                    <a:gd name="connsiteX6" fmla="*/ 105115 w 516978"/>
                    <a:gd name="connsiteY6" fmla="*/ 205027 h 312674"/>
                    <a:gd name="connsiteX7" fmla="*/ 0 w 516978"/>
                    <a:gd name="connsiteY7" fmla="*/ 154390 h 312674"/>
                    <a:gd name="connsiteX8" fmla="*/ 79311 w 516978"/>
                    <a:gd name="connsiteY8" fmla="*/ 0 h 31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6978" h="312674">
                      <a:moveTo>
                        <a:pt x="79311" y="0"/>
                      </a:moveTo>
                      <a:lnTo>
                        <a:pt x="172719" y="44997"/>
                      </a:lnTo>
                      <a:cubicBezTo>
                        <a:pt x="261149" y="82400"/>
                        <a:pt x="353975" y="111443"/>
                        <a:pt x="450207" y="131135"/>
                      </a:cubicBezTo>
                      <a:lnTo>
                        <a:pt x="516978" y="141326"/>
                      </a:lnTo>
                      <a:lnTo>
                        <a:pt x="489835" y="312674"/>
                      </a:lnTo>
                      <a:lnTo>
                        <a:pt x="415205" y="301284"/>
                      </a:lnTo>
                      <a:cubicBezTo>
                        <a:pt x="307667" y="279279"/>
                        <a:pt x="203934" y="246824"/>
                        <a:pt x="105115" y="205027"/>
                      </a:cubicBezTo>
                      <a:lnTo>
                        <a:pt x="0" y="154390"/>
                      </a:lnTo>
                      <a:lnTo>
                        <a:pt x="7931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6" name="フリーフォーム: 図形 1145">
                  <a:extLst>
                    <a:ext uri="{FF2B5EF4-FFF2-40B4-BE49-F238E27FC236}">
                      <a16:creationId xmlns:a16="http://schemas.microsoft.com/office/drawing/2014/main" id="{A4DCF599-D64D-439D-AC52-8063A9DFAEAD}"/>
                    </a:ext>
                  </a:extLst>
                </p:cNvPr>
                <p:cNvSpPr/>
                <p:nvPr/>
              </p:nvSpPr>
              <p:spPr>
                <a:xfrm>
                  <a:off x="3813564" y="5516529"/>
                  <a:ext cx="772835" cy="387657"/>
                </a:xfrm>
                <a:custGeom>
                  <a:avLst/>
                  <a:gdLst>
                    <a:gd name="connsiteX0" fmla="*/ 74847 w 772835"/>
                    <a:gd name="connsiteY0" fmla="*/ 0 h 387657"/>
                    <a:gd name="connsiteX1" fmla="*/ 226678 w 772835"/>
                    <a:gd name="connsiteY1" fmla="*/ 73141 h 387657"/>
                    <a:gd name="connsiteX2" fmla="*/ 666849 w 772835"/>
                    <a:gd name="connsiteY2" fmla="*/ 209778 h 387657"/>
                    <a:gd name="connsiteX3" fmla="*/ 772835 w 772835"/>
                    <a:gd name="connsiteY3" fmla="*/ 225953 h 387657"/>
                    <a:gd name="connsiteX4" fmla="*/ 747219 w 772835"/>
                    <a:gd name="connsiteY4" fmla="*/ 387657 h 387657"/>
                    <a:gd name="connsiteX5" fmla="*/ 633816 w 772835"/>
                    <a:gd name="connsiteY5" fmla="*/ 370350 h 387657"/>
                    <a:gd name="connsiteX6" fmla="*/ 162880 w 772835"/>
                    <a:gd name="connsiteY6" fmla="*/ 224163 h 387657"/>
                    <a:gd name="connsiteX7" fmla="*/ 0 w 772835"/>
                    <a:gd name="connsiteY7" fmla="*/ 145699 h 387657"/>
                    <a:gd name="connsiteX8" fmla="*/ 74847 w 772835"/>
                    <a:gd name="connsiteY8" fmla="*/ 0 h 387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2835" h="387657">
                      <a:moveTo>
                        <a:pt x="74847" y="0"/>
                      </a:moveTo>
                      <a:lnTo>
                        <a:pt x="226678" y="73141"/>
                      </a:lnTo>
                      <a:cubicBezTo>
                        <a:pt x="366951" y="132472"/>
                        <a:pt x="514198" y="178541"/>
                        <a:pt x="666849" y="209778"/>
                      </a:cubicBezTo>
                      <a:lnTo>
                        <a:pt x="772835" y="225953"/>
                      </a:lnTo>
                      <a:lnTo>
                        <a:pt x="747219" y="387657"/>
                      </a:lnTo>
                      <a:lnTo>
                        <a:pt x="633816" y="370350"/>
                      </a:lnTo>
                      <a:cubicBezTo>
                        <a:pt x="470497" y="336930"/>
                        <a:pt x="312957" y="287641"/>
                        <a:pt x="162880" y="224163"/>
                      </a:cubicBezTo>
                      <a:lnTo>
                        <a:pt x="0" y="145699"/>
                      </a:lnTo>
                      <a:lnTo>
                        <a:pt x="7484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7" name="フリーフォーム: 図形 1146">
                  <a:extLst>
                    <a:ext uri="{FF2B5EF4-FFF2-40B4-BE49-F238E27FC236}">
                      <a16:creationId xmlns:a16="http://schemas.microsoft.com/office/drawing/2014/main" id="{11EF5A2F-86EB-4224-A143-B462CDA49B09}"/>
                    </a:ext>
                  </a:extLst>
                </p:cNvPr>
                <p:cNvSpPr/>
                <p:nvPr/>
              </p:nvSpPr>
              <p:spPr>
                <a:xfrm>
                  <a:off x="5183969" y="4747674"/>
                  <a:ext cx="512952" cy="311141"/>
                </a:xfrm>
                <a:custGeom>
                  <a:avLst/>
                  <a:gdLst>
                    <a:gd name="connsiteX0" fmla="*/ 434613 w 512952"/>
                    <a:gd name="connsiteY0" fmla="*/ 0 h 311141"/>
                    <a:gd name="connsiteX1" fmla="*/ 512952 w 512952"/>
                    <a:gd name="connsiteY1" fmla="*/ 154859 h 311141"/>
                    <a:gd name="connsiteX2" fmla="*/ 412048 w 512952"/>
                    <a:gd name="connsiteY2" fmla="*/ 203466 h 311141"/>
                    <a:gd name="connsiteX3" fmla="*/ 101958 w 512952"/>
                    <a:gd name="connsiteY3" fmla="*/ 299723 h 311141"/>
                    <a:gd name="connsiteX4" fmla="*/ 27143 w 512952"/>
                    <a:gd name="connsiteY4" fmla="*/ 311141 h 311141"/>
                    <a:gd name="connsiteX5" fmla="*/ 0 w 512952"/>
                    <a:gd name="connsiteY5" fmla="*/ 139793 h 311141"/>
                    <a:gd name="connsiteX6" fmla="*/ 66956 w 512952"/>
                    <a:gd name="connsiteY6" fmla="*/ 129574 h 311141"/>
                    <a:gd name="connsiteX7" fmla="*/ 344444 w 512952"/>
                    <a:gd name="connsiteY7" fmla="*/ 43436 h 311141"/>
                    <a:gd name="connsiteX8" fmla="*/ 434613 w 512952"/>
                    <a:gd name="connsiteY8" fmla="*/ 0 h 311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2952" h="311141">
                      <a:moveTo>
                        <a:pt x="434613" y="0"/>
                      </a:moveTo>
                      <a:lnTo>
                        <a:pt x="512952" y="154859"/>
                      </a:lnTo>
                      <a:lnTo>
                        <a:pt x="412048" y="203466"/>
                      </a:lnTo>
                      <a:cubicBezTo>
                        <a:pt x="313229" y="245263"/>
                        <a:pt x="209497" y="277718"/>
                        <a:pt x="101958" y="299723"/>
                      </a:cubicBezTo>
                      <a:lnTo>
                        <a:pt x="27143" y="311141"/>
                      </a:lnTo>
                      <a:lnTo>
                        <a:pt x="0" y="139793"/>
                      </a:lnTo>
                      <a:lnTo>
                        <a:pt x="66956" y="129574"/>
                      </a:lnTo>
                      <a:cubicBezTo>
                        <a:pt x="163189" y="109882"/>
                        <a:pt x="256015" y="80839"/>
                        <a:pt x="344444" y="43436"/>
                      </a:cubicBezTo>
                      <a:lnTo>
                        <a:pt x="43461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8" name="フリーフォーム: 図形 1147">
                  <a:extLst>
                    <a:ext uri="{FF2B5EF4-FFF2-40B4-BE49-F238E27FC236}">
                      <a16:creationId xmlns:a16="http://schemas.microsoft.com/office/drawing/2014/main" id="{1E8437E7-977D-446F-BB16-1B580A7B4349}"/>
                    </a:ext>
                  </a:extLst>
                </p:cNvPr>
                <p:cNvSpPr/>
                <p:nvPr/>
              </p:nvSpPr>
              <p:spPr>
                <a:xfrm>
                  <a:off x="5319418" y="5520428"/>
                  <a:ext cx="764006" cy="383786"/>
                </a:xfrm>
                <a:custGeom>
                  <a:avLst/>
                  <a:gdLst>
                    <a:gd name="connsiteX0" fmla="*/ 690078 w 764006"/>
                    <a:gd name="connsiteY0" fmla="*/ 0 h 383786"/>
                    <a:gd name="connsiteX1" fmla="*/ 764006 w 764006"/>
                    <a:gd name="connsiteY1" fmla="*/ 146141 h 383786"/>
                    <a:gd name="connsiteX2" fmla="*/ 610139 w 764006"/>
                    <a:gd name="connsiteY2" fmla="*/ 220263 h 383786"/>
                    <a:gd name="connsiteX3" fmla="*/ 139203 w 764006"/>
                    <a:gd name="connsiteY3" fmla="*/ 366450 h 383786"/>
                    <a:gd name="connsiteX4" fmla="*/ 25616 w 764006"/>
                    <a:gd name="connsiteY4" fmla="*/ 383786 h 383786"/>
                    <a:gd name="connsiteX5" fmla="*/ 0 w 764006"/>
                    <a:gd name="connsiteY5" fmla="*/ 222082 h 383786"/>
                    <a:gd name="connsiteX6" fmla="*/ 106170 w 764006"/>
                    <a:gd name="connsiteY6" fmla="*/ 205878 h 383786"/>
                    <a:gd name="connsiteX7" fmla="*/ 546341 w 764006"/>
                    <a:gd name="connsiteY7" fmla="*/ 69241 h 383786"/>
                    <a:gd name="connsiteX8" fmla="*/ 690078 w 764006"/>
                    <a:gd name="connsiteY8" fmla="*/ 0 h 383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64006" h="383786">
                      <a:moveTo>
                        <a:pt x="690078" y="0"/>
                      </a:moveTo>
                      <a:lnTo>
                        <a:pt x="764006" y="146141"/>
                      </a:lnTo>
                      <a:lnTo>
                        <a:pt x="610139" y="220263"/>
                      </a:lnTo>
                      <a:cubicBezTo>
                        <a:pt x="460062" y="283741"/>
                        <a:pt x="302523" y="333030"/>
                        <a:pt x="139203" y="366450"/>
                      </a:cubicBezTo>
                      <a:lnTo>
                        <a:pt x="25616" y="383786"/>
                      </a:lnTo>
                      <a:lnTo>
                        <a:pt x="0" y="222082"/>
                      </a:lnTo>
                      <a:lnTo>
                        <a:pt x="106170" y="205878"/>
                      </a:lnTo>
                      <a:cubicBezTo>
                        <a:pt x="258821" y="174641"/>
                        <a:pt x="406068" y="128572"/>
                        <a:pt x="546341" y="69241"/>
                      </a:cubicBezTo>
                      <a:lnTo>
                        <a:pt x="69007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9" name="フリーフォーム: 図形 1148">
                  <a:extLst>
                    <a:ext uri="{FF2B5EF4-FFF2-40B4-BE49-F238E27FC236}">
                      <a16:creationId xmlns:a16="http://schemas.microsoft.com/office/drawing/2014/main" id="{FA0FE57E-17FC-4DEB-90B9-36688ADAD6B3}"/>
                    </a:ext>
                  </a:extLst>
                </p:cNvPr>
                <p:cNvSpPr/>
                <p:nvPr/>
              </p:nvSpPr>
              <p:spPr>
                <a:xfrm>
                  <a:off x="3482017" y="4099870"/>
                  <a:ext cx="426197" cy="497317"/>
                </a:xfrm>
                <a:custGeom>
                  <a:avLst/>
                  <a:gdLst>
                    <a:gd name="connsiteX0" fmla="*/ 154859 w 426197"/>
                    <a:gd name="connsiteY0" fmla="*/ 0 h 497317"/>
                    <a:gd name="connsiteX1" fmla="*/ 171125 w 426197"/>
                    <a:gd name="connsiteY1" fmla="*/ 33767 h 497317"/>
                    <a:gd name="connsiteX2" fmla="*/ 425682 w 426197"/>
                    <a:gd name="connsiteY2" fmla="*/ 374433 h 497317"/>
                    <a:gd name="connsiteX3" fmla="*/ 426197 w 426197"/>
                    <a:gd name="connsiteY3" fmla="*/ 374902 h 497317"/>
                    <a:gd name="connsiteX4" fmla="*/ 302955 w 426197"/>
                    <a:gd name="connsiteY4" fmla="*/ 497317 h 497317"/>
                    <a:gd name="connsiteX5" fmla="*/ 302873 w 426197"/>
                    <a:gd name="connsiteY5" fmla="*/ 497242 h 497317"/>
                    <a:gd name="connsiteX6" fmla="*/ 18408 w 426197"/>
                    <a:gd name="connsiteY6" fmla="*/ 116552 h 497317"/>
                    <a:gd name="connsiteX7" fmla="*/ 0 w 426197"/>
                    <a:gd name="connsiteY7" fmla="*/ 78339 h 497317"/>
                    <a:gd name="connsiteX8" fmla="*/ 154859 w 426197"/>
                    <a:gd name="connsiteY8" fmla="*/ 0 h 4973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197" h="497317">
                      <a:moveTo>
                        <a:pt x="154859" y="0"/>
                      </a:moveTo>
                      <a:lnTo>
                        <a:pt x="171125" y="33767"/>
                      </a:lnTo>
                      <a:cubicBezTo>
                        <a:pt x="239397" y="159444"/>
                        <a:pt x="325364" y="274114"/>
                        <a:pt x="425682" y="374433"/>
                      </a:cubicBezTo>
                      <a:lnTo>
                        <a:pt x="426197" y="374902"/>
                      </a:lnTo>
                      <a:lnTo>
                        <a:pt x="302955" y="497317"/>
                      </a:lnTo>
                      <a:lnTo>
                        <a:pt x="302873" y="497242"/>
                      </a:lnTo>
                      <a:cubicBezTo>
                        <a:pt x="190769" y="385137"/>
                        <a:pt x="94702" y="256995"/>
                        <a:pt x="18408" y="116552"/>
                      </a:cubicBezTo>
                      <a:lnTo>
                        <a:pt x="0" y="78339"/>
                      </a:lnTo>
                      <a:lnTo>
                        <a:pt x="15485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0" name="フリーフォーム: 図形 1149">
                  <a:extLst>
                    <a:ext uri="{FF2B5EF4-FFF2-40B4-BE49-F238E27FC236}">
                      <a16:creationId xmlns:a16="http://schemas.microsoft.com/office/drawing/2014/main" id="{B6B4FDBC-718D-4032-AA44-7981C22E1B3D}"/>
                    </a:ext>
                  </a:extLst>
                </p:cNvPr>
                <p:cNvSpPr/>
                <p:nvPr/>
              </p:nvSpPr>
              <p:spPr>
                <a:xfrm>
                  <a:off x="2717979" y="4490782"/>
                  <a:ext cx="575397" cy="710186"/>
                </a:xfrm>
                <a:custGeom>
                  <a:avLst/>
                  <a:gdLst>
                    <a:gd name="connsiteX0" fmla="*/ 146141 w 575397"/>
                    <a:gd name="connsiteY0" fmla="*/ 0 h 710186"/>
                    <a:gd name="connsiteX1" fmla="*/ 173098 w 575397"/>
                    <a:gd name="connsiteY1" fmla="*/ 55959 h 710186"/>
                    <a:gd name="connsiteX2" fmla="*/ 425547 w 575397"/>
                    <a:gd name="connsiteY2" fmla="*/ 429822 h 710186"/>
                    <a:gd name="connsiteX3" fmla="*/ 575397 w 575397"/>
                    <a:gd name="connsiteY3" fmla="*/ 594699 h 710186"/>
                    <a:gd name="connsiteX4" fmla="*/ 459129 w 575397"/>
                    <a:gd name="connsiteY4" fmla="*/ 710186 h 710186"/>
                    <a:gd name="connsiteX5" fmla="*/ 299072 w 575397"/>
                    <a:gd name="connsiteY5" fmla="*/ 534079 h 710186"/>
                    <a:gd name="connsiteX6" fmla="*/ 28978 w 575397"/>
                    <a:gd name="connsiteY6" fmla="*/ 134084 h 710186"/>
                    <a:gd name="connsiteX7" fmla="*/ 0 w 575397"/>
                    <a:gd name="connsiteY7" fmla="*/ 73929 h 710186"/>
                    <a:gd name="connsiteX8" fmla="*/ 146141 w 575397"/>
                    <a:gd name="connsiteY8" fmla="*/ 0 h 710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5397" h="710186">
                      <a:moveTo>
                        <a:pt x="146141" y="0"/>
                      </a:moveTo>
                      <a:lnTo>
                        <a:pt x="173098" y="55959"/>
                      </a:lnTo>
                      <a:cubicBezTo>
                        <a:pt x="245296" y="188864"/>
                        <a:pt x="329970" y="314009"/>
                        <a:pt x="425547" y="429822"/>
                      </a:cubicBezTo>
                      <a:lnTo>
                        <a:pt x="575397" y="594699"/>
                      </a:lnTo>
                      <a:lnTo>
                        <a:pt x="459129" y="710186"/>
                      </a:lnTo>
                      <a:lnTo>
                        <a:pt x="299072" y="534079"/>
                      </a:lnTo>
                      <a:cubicBezTo>
                        <a:pt x="196815" y="410171"/>
                        <a:pt x="106223" y="276279"/>
                        <a:pt x="28978" y="134084"/>
                      </a:cubicBezTo>
                      <a:lnTo>
                        <a:pt x="0" y="73929"/>
                      </a:lnTo>
                      <a:lnTo>
                        <a:pt x="14614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1" name="フリーフォーム: 図形 1150">
                  <a:extLst>
                    <a:ext uri="{FF2B5EF4-FFF2-40B4-BE49-F238E27FC236}">
                      <a16:creationId xmlns:a16="http://schemas.microsoft.com/office/drawing/2014/main" id="{ED417C4E-9CC8-46B6-93CD-9BFA1E387149}"/>
                    </a:ext>
                  </a:extLst>
                </p:cNvPr>
                <p:cNvSpPr/>
                <p:nvPr/>
              </p:nvSpPr>
              <p:spPr>
                <a:xfrm>
                  <a:off x="5993733" y="4105929"/>
                  <a:ext cx="426864" cy="495729"/>
                </a:xfrm>
                <a:custGeom>
                  <a:avLst/>
                  <a:gdLst>
                    <a:gd name="connsiteX0" fmla="*/ 272474 w 426864"/>
                    <a:gd name="connsiteY0" fmla="*/ 0 h 495729"/>
                    <a:gd name="connsiteX1" fmla="*/ 426864 w 426864"/>
                    <a:gd name="connsiteY1" fmla="*/ 79312 h 495729"/>
                    <a:gd name="connsiteX2" fmla="*/ 411843 w 426864"/>
                    <a:gd name="connsiteY2" fmla="*/ 110493 h 495729"/>
                    <a:gd name="connsiteX3" fmla="*/ 127378 w 426864"/>
                    <a:gd name="connsiteY3" fmla="*/ 491183 h 495729"/>
                    <a:gd name="connsiteX4" fmla="*/ 122376 w 426864"/>
                    <a:gd name="connsiteY4" fmla="*/ 495729 h 495729"/>
                    <a:gd name="connsiteX5" fmla="*/ 0 w 426864"/>
                    <a:gd name="connsiteY5" fmla="*/ 372527 h 495729"/>
                    <a:gd name="connsiteX6" fmla="*/ 4569 w 426864"/>
                    <a:gd name="connsiteY6" fmla="*/ 368374 h 495729"/>
                    <a:gd name="connsiteX7" fmla="*/ 259126 w 426864"/>
                    <a:gd name="connsiteY7" fmla="*/ 27708 h 495729"/>
                    <a:gd name="connsiteX8" fmla="*/ 272474 w 426864"/>
                    <a:gd name="connsiteY8" fmla="*/ 0 h 495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864" h="495729">
                      <a:moveTo>
                        <a:pt x="272474" y="0"/>
                      </a:moveTo>
                      <a:lnTo>
                        <a:pt x="426864" y="79312"/>
                      </a:lnTo>
                      <a:lnTo>
                        <a:pt x="411843" y="110493"/>
                      </a:lnTo>
                      <a:cubicBezTo>
                        <a:pt x="335550" y="250936"/>
                        <a:pt x="239482" y="379078"/>
                        <a:pt x="127378" y="491183"/>
                      </a:cubicBezTo>
                      <a:lnTo>
                        <a:pt x="122376" y="495729"/>
                      </a:lnTo>
                      <a:lnTo>
                        <a:pt x="0" y="372527"/>
                      </a:lnTo>
                      <a:lnTo>
                        <a:pt x="4569" y="368374"/>
                      </a:lnTo>
                      <a:cubicBezTo>
                        <a:pt x="104887" y="268055"/>
                        <a:pt x="190855" y="153385"/>
                        <a:pt x="259126" y="27708"/>
                      </a:cubicBezTo>
                      <a:lnTo>
                        <a:pt x="27247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2" name="フリーフォーム: 図形 1151">
                  <a:extLst>
                    <a:ext uri="{FF2B5EF4-FFF2-40B4-BE49-F238E27FC236}">
                      <a16:creationId xmlns:a16="http://schemas.microsoft.com/office/drawing/2014/main" id="{D64B1B1D-4322-4D37-A36A-7EF600FB4847}"/>
                    </a:ext>
                  </a:extLst>
                </p:cNvPr>
                <p:cNvSpPr/>
                <p:nvPr/>
              </p:nvSpPr>
              <p:spPr>
                <a:xfrm>
                  <a:off x="6604398" y="4501699"/>
                  <a:ext cx="577925" cy="707815"/>
                </a:xfrm>
                <a:custGeom>
                  <a:avLst/>
                  <a:gdLst>
                    <a:gd name="connsiteX0" fmla="*/ 432226 w 577925"/>
                    <a:gd name="connsiteY0" fmla="*/ 0 h 707815"/>
                    <a:gd name="connsiteX1" fmla="*/ 577925 w 577925"/>
                    <a:gd name="connsiteY1" fmla="*/ 74847 h 707815"/>
                    <a:gd name="connsiteX2" fmla="*/ 554647 w 577925"/>
                    <a:gd name="connsiteY2" fmla="*/ 123168 h 707815"/>
                    <a:gd name="connsiteX3" fmla="*/ 122627 w 577925"/>
                    <a:gd name="connsiteY3" fmla="*/ 701326 h 707815"/>
                    <a:gd name="connsiteX4" fmla="*/ 115487 w 577925"/>
                    <a:gd name="connsiteY4" fmla="*/ 707815 h 707815"/>
                    <a:gd name="connsiteX5" fmla="*/ 0 w 577925"/>
                    <a:gd name="connsiteY5" fmla="*/ 591548 h 707815"/>
                    <a:gd name="connsiteX6" fmla="*/ 6731 w 577925"/>
                    <a:gd name="connsiteY6" fmla="*/ 585430 h 707815"/>
                    <a:gd name="connsiteX7" fmla="*/ 410527 w 577925"/>
                    <a:gd name="connsiteY7" fmla="*/ 45043 h 707815"/>
                    <a:gd name="connsiteX8" fmla="*/ 432226 w 577925"/>
                    <a:gd name="connsiteY8" fmla="*/ 0 h 707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7925" h="707815">
                      <a:moveTo>
                        <a:pt x="432226" y="0"/>
                      </a:moveTo>
                      <a:lnTo>
                        <a:pt x="577925" y="74847"/>
                      </a:lnTo>
                      <a:lnTo>
                        <a:pt x="554647" y="123168"/>
                      </a:lnTo>
                      <a:cubicBezTo>
                        <a:pt x="438780" y="336461"/>
                        <a:pt x="292882" y="531072"/>
                        <a:pt x="122627" y="701326"/>
                      </a:cubicBezTo>
                      <a:lnTo>
                        <a:pt x="115487" y="707815"/>
                      </a:lnTo>
                      <a:lnTo>
                        <a:pt x="0" y="591548"/>
                      </a:lnTo>
                      <a:lnTo>
                        <a:pt x="6731" y="585430"/>
                      </a:lnTo>
                      <a:cubicBezTo>
                        <a:pt x="165863" y="426298"/>
                        <a:pt x="302230" y="244401"/>
                        <a:pt x="410527" y="45043"/>
                      </a:cubicBezTo>
                      <a:lnTo>
                        <a:pt x="43222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3" name="楕円 1152">
                  <a:extLst>
                    <a:ext uri="{FF2B5EF4-FFF2-40B4-BE49-F238E27FC236}">
                      <a16:creationId xmlns:a16="http://schemas.microsoft.com/office/drawing/2014/main" id="{3398A8FD-BF2E-4218-9F55-52734A2CB310}"/>
                    </a:ext>
                  </a:extLst>
                </p:cNvPr>
                <p:cNvSpPr/>
                <p:nvPr/>
              </p:nvSpPr>
              <p:spPr>
                <a:xfrm>
                  <a:off x="4604698" y="3079589"/>
                  <a:ext cx="698822" cy="698822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11" name="グループ化 1110">
                <a:extLst>
                  <a:ext uri="{FF2B5EF4-FFF2-40B4-BE49-F238E27FC236}">
                    <a16:creationId xmlns:a16="http://schemas.microsoft.com/office/drawing/2014/main" id="{ECCF95CB-6AC7-44EA-A7C3-27A54868F04F}"/>
                  </a:ext>
                </a:extLst>
              </p:cNvPr>
              <p:cNvGrpSpPr/>
              <p:nvPr/>
            </p:nvGrpSpPr>
            <p:grpSpPr>
              <a:xfrm>
                <a:off x="2477420" y="920152"/>
                <a:ext cx="4951257" cy="5017697"/>
                <a:chOff x="2477420" y="920152"/>
                <a:chExt cx="4951257" cy="5017697"/>
              </a:xfrm>
              <a:solidFill>
                <a:srgbClr val="FF0000"/>
              </a:solidFill>
            </p:grpSpPr>
            <p:sp>
              <p:nvSpPr>
                <p:cNvPr id="1112" name="フリーフォーム: 図形 1111">
                  <a:extLst>
                    <a:ext uri="{FF2B5EF4-FFF2-40B4-BE49-F238E27FC236}">
                      <a16:creationId xmlns:a16="http://schemas.microsoft.com/office/drawing/2014/main" id="{BF036746-4AB4-4DFE-AB9A-52703088305A}"/>
                    </a:ext>
                  </a:extLst>
                </p:cNvPr>
                <p:cNvSpPr/>
                <p:nvPr/>
              </p:nvSpPr>
              <p:spPr>
                <a:xfrm>
                  <a:off x="4559725" y="920152"/>
                  <a:ext cx="786365" cy="195529"/>
                </a:xfrm>
                <a:custGeom>
                  <a:avLst/>
                  <a:gdLst>
                    <a:gd name="connsiteX0" fmla="*/ 393276 w 786365"/>
                    <a:gd name="connsiteY0" fmla="*/ 0 h 195529"/>
                    <a:gd name="connsiteX1" fmla="*/ 649791 w 786365"/>
                    <a:gd name="connsiteY1" fmla="*/ 12953 h 195529"/>
                    <a:gd name="connsiteX2" fmla="*/ 786365 w 786365"/>
                    <a:gd name="connsiteY2" fmla="*/ 33797 h 195529"/>
                    <a:gd name="connsiteX3" fmla="*/ 760749 w 786365"/>
                    <a:gd name="connsiteY3" fmla="*/ 195501 h 195529"/>
                    <a:gd name="connsiteX4" fmla="*/ 633033 w 786365"/>
                    <a:gd name="connsiteY4" fmla="*/ 176009 h 195529"/>
                    <a:gd name="connsiteX5" fmla="*/ 393276 w 786365"/>
                    <a:gd name="connsiteY5" fmla="*/ 163902 h 195529"/>
                    <a:gd name="connsiteX6" fmla="*/ 153519 w 786365"/>
                    <a:gd name="connsiteY6" fmla="*/ 176009 h 195529"/>
                    <a:gd name="connsiteX7" fmla="*/ 25616 w 786365"/>
                    <a:gd name="connsiteY7" fmla="*/ 195529 h 195529"/>
                    <a:gd name="connsiteX8" fmla="*/ 0 w 786365"/>
                    <a:gd name="connsiteY8" fmla="*/ 33825 h 195529"/>
                    <a:gd name="connsiteX9" fmla="*/ 136761 w 786365"/>
                    <a:gd name="connsiteY9" fmla="*/ 12953 h 195529"/>
                    <a:gd name="connsiteX10" fmla="*/ 393276 w 786365"/>
                    <a:gd name="connsiteY10" fmla="*/ 0 h 19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86365" h="195529">
                      <a:moveTo>
                        <a:pt x="393276" y="0"/>
                      </a:moveTo>
                      <a:cubicBezTo>
                        <a:pt x="479876" y="0"/>
                        <a:pt x="565451" y="4388"/>
                        <a:pt x="649791" y="12953"/>
                      </a:cubicBezTo>
                      <a:lnTo>
                        <a:pt x="786365" y="33797"/>
                      </a:lnTo>
                      <a:lnTo>
                        <a:pt x="760749" y="195501"/>
                      </a:lnTo>
                      <a:lnTo>
                        <a:pt x="633033" y="176009"/>
                      </a:lnTo>
                      <a:cubicBezTo>
                        <a:pt x="554203" y="168003"/>
                        <a:pt x="474219" y="163902"/>
                        <a:pt x="393276" y="163902"/>
                      </a:cubicBezTo>
                      <a:cubicBezTo>
                        <a:pt x="312334" y="163902"/>
                        <a:pt x="232349" y="168003"/>
                        <a:pt x="153519" y="176009"/>
                      </a:cubicBezTo>
                      <a:lnTo>
                        <a:pt x="25616" y="195529"/>
                      </a:lnTo>
                      <a:lnTo>
                        <a:pt x="0" y="33825"/>
                      </a:lnTo>
                      <a:lnTo>
                        <a:pt x="136761" y="12953"/>
                      </a:lnTo>
                      <a:cubicBezTo>
                        <a:pt x="221101" y="4388"/>
                        <a:pt x="306676" y="0"/>
                        <a:pt x="39327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3" name="フリーフォーム: 図形 1112">
                  <a:extLst>
                    <a:ext uri="{FF2B5EF4-FFF2-40B4-BE49-F238E27FC236}">
                      <a16:creationId xmlns:a16="http://schemas.microsoft.com/office/drawing/2014/main" id="{D6F9047B-EA42-41C1-BEB6-8F6F1E8477CB}"/>
                    </a:ext>
                  </a:extLst>
                </p:cNvPr>
                <p:cNvSpPr/>
                <p:nvPr/>
              </p:nvSpPr>
              <p:spPr>
                <a:xfrm>
                  <a:off x="4693646" y="1777042"/>
                  <a:ext cx="518523" cy="193682"/>
                </a:xfrm>
                <a:custGeom>
                  <a:avLst/>
                  <a:gdLst>
                    <a:gd name="connsiteX0" fmla="*/ 259355 w 518523"/>
                    <a:gd name="connsiteY0" fmla="*/ 0 h 193682"/>
                    <a:gd name="connsiteX1" fmla="*/ 428258 w 518523"/>
                    <a:gd name="connsiteY1" fmla="*/ 8529 h 193682"/>
                    <a:gd name="connsiteX2" fmla="*/ 518523 w 518523"/>
                    <a:gd name="connsiteY2" fmla="*/ 22305 h 193682"/>
                    <a:gd name="connsiteX3" fmla="*/ 491379 w 518523"/>
                    <a:gd name="connsiteY3" fmla="*/ 193654 h 193682"/>
                    <a:gd name="connsiteX4" fmla="*/ 410500 w 518523"/>
                    <a:gd name="connsiteY4" fmla="*/ 181310 h 193682"/>
                    <a:gd name="connsiteX5" fmla="*/ 259355 w 518523"/>
                    <a:gd name="connsiteY5" fmla="*/ 173678 h 193682"/>
                    <a:gd name="connsiteX6" fmla="*/ 108210 w 518523"/>
                    <a:gd name="connsiteY6" fmla="*/ 181310 h 193682"/>
                    <a:gd name="connsiteX7" fmla="*/ 27143 w 518523"/>
                    <a:gd name="connsiteY7" fmla="*/ 193682 h 193682"/>
                    <a:gd name="connsiteX8" fmla="*/ 0 w 518523"/>
                    <a:gd name="connsiteY8" fmla="*/ 22334 h 193682"/>
                    <a:gd name="connsiteX9" fmla="*/ 90452 w 518523"/>
                    <a:gd name="connsiteY9" fmla="*/ 8529 h 193682"/>
                    <a:gd name="connsiteX10" fmla="*/ 259355 w 518523"/>
                    <a:gd name="connsiteY10" fmla="*/ 0 h 193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8523" h="193682">
                      <a:moveTo>
                        <a:pt x="259355" y="0"/>
                      </a:moveTo>
                      <a:cubicBezTo>
                        <a:pt x="316377" y="0"/>
                        <a:pt x="372724" y="2889"/>
                        <a:pt x="428258" y="8529"/>
                      </a:cubicBezTo>
                      <a:lnTo>
                        <a:pt x="518523" y="22305"/>
                      </a:lnTo>
                      <a:lnTo>
                        <a:pt x="491379" y="193654"/>
                      </a:lnTo>
                      <a:lnTo>
                        <a:pt x="410500" y="181310"/>
                      </a:lnTo>
                      <a:cubicBezTo>
                        <a:pt x="360805" y="176263"/>
                        <a:pt x="310382" y="173678"/>
                        <a:pt x="259355" y="173678"/>
                      </a:cubicBezTo>
                      <a:cubicBezTo>
                        <a:pt x="208328" y="173678"/>
                        <a:pt x="157905" y="176263"/>
                        <a:pt x="108210" y="181310"/>
                      </a:cubicBezTo>
                      <a:lnTo>
                        <a:pt x="27143" y="193682"/>
                      </a:lnTo>
                      <a:lnTo>
                        <a:pt x="0" y="22334"/>
                      </a:lnTo>
                      <a:lnTo>
                        <a:pt x="90452" y="8529"/>
                      </a:lnTo>
                      <a:cubicBezTo>
                        <a:pt x="145986" y="2889"/>
                        <a:pt x="202333" y="0"/>
                        <a:pt x="25935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4" name="フリーフォーム: 図形 1113">
                  <a:extLst>
                    <a:ext uri="{FF2B5EF4-FFF2-40B4-BE49-F238E27FC236}">
                      <a16:creationId xmlns:a16="http://schemas.microsoft.com/office/drawing/2014/main" id="{BF732B23-8F44-405F-9568-86CB3315FC23}"/>
                    </a:ext>
                  </a:extLst>
                </p:cNvPr>
                <p:cNvSpPr/>
                <p:nvPr/>
              </p:nvSpPr>
              <p:spPr>
                <a:xfrm>
                  <a:off x="3185185" y="1193098"/>
                  <a:ext cx="707863" cy="572505"/>
                </a:xfrm>
                <a:custGeom>
                  <a:avLst/>
                  <a:gdLst>
                    <a:gd name="connsiteX0" fmla="*/ 633934 w 707863"/>
                    <a:gd name="connsiteY0" fmla="*/ 0 h 572505"/>
                    <a:gd name="connsiteX1" fmla="*/ 707863 w 707863"/>
                    <a:gd name="connsiteY1" fmla="*/ 146141 h 572505"/>
                    <a:gd name="connsiteX2" fmla="*/ 650075 w 707863"/>
                    <a:gd name="connsiteY2" fmla="*/ 173979 h 572505"/>
                    <a:gd name="connsiteX3" fmla="*/ 276212 w 707863"/>
                    <a:gd name="connsiteY3" fmla="*/ 426428 h 572505"/>
                    <a:gd name="connsiteX4" fmla="*/ 115487 w 707863"/>
                    <a:gd name="connsiteY4" fmla="*/ 572505 h 572505"/>
                    <a:gd name="connsiteX5" fmla="*/ 0 w 707863"/>
                    <a:gd name="connsiteY5" fmla="*/ 456237 h 572505"/>
                    <a:gd name="connsiteX6" fmla="*/ 171955 w 707863"/>
                    <a:gd name="connsiteY6" fmla="*/ 299953 h 572505"/>
                    <a:gd name="connsiteX7" fmla="*/ 571950 w 707863"/>
                    <a:gd name="connsiteY7" fmla="*/ 29859 h 572505"/>
                    <a:gd name="connsiteX8" fmla="*/ 633934 w 707863"/>
                    <a:gd name="connsiteY8" fmla="*/ 0 h 572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7863" h="572505">
                      <a:moveTo>
                        <a:pt x="633934" y="0"/>
                      </a:moveTo>
                      <a:lnTo>
                        <a:pt x="707863" y="146141"/>
                      </a:lnTo>
                      <a:lnTo>
                        <a:pt x="650075" y="173979"/>
                      </a:lnTo>
                      <a:cubicBezTo>
                        <a:pt x="517170" y="246177"/>
                        <a:pt x="392025" y="330851"/>
                        <a:pt x="276212" y="426428"/>
                      </a:cubicBezTo>
                      <a:lnTo>
                        <a:pt x="115487" y="572505"/>
                      </a:lnTo>
                      <a:lnTo>
                        <a:pt x="0" y="456237"/>
                      </a:lnTo>
                      <a:lnTo>
                        <a:pt x="171955" y="299953"/>
                      </a:lnTo>
                      <a:cubicBezTo>
                        <a:pt x="295863" y="197695"/>
                        <a:pt x="429755" y="107103"/>
                        <a:pt x="571950" y="29859"/>
                      </a:cubicBezTo>
                      <a:lnTo>
                        <a:pt x="63393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5" name="フリーフォーム: 図形 1114">
                  <a:extLst>
                    <a:ext uri="{FF2B5EF4-FFF2-40B4-BE49-F238E27FC236}">
                      <a16:creationId xmlns:a16="http://schemas.microsoft.com/office/drawing/2014/main" id="{475469DA-BC0F-4B79-8EE2-1579C2B1AFD6}"/>
                    </a:ext>
                  </a:extLst>
                </p:cNvPr>
                <p:cNvSpPr/>
                <p:nvPr/>
              </p:nvSpPr>
              <p:spPr>
                <a:xfrm>
                  <a:off x="3788960" y="1957135"/>
                  <a:ext cx="495001" cy="423258"/>
                </a:xfrm>
                <a:custGeom>
                  <a:avLst/>
                  <a:gdLst>
                    <a:gd name="connsiteX0" fmla="*/ 416663 w 495001"/>
                    <a:gd name="connsiteY0" fmla="*/ 0 h 423258"/>
                    <a:gd name="connsiteX1" fmla="*/ 495001 w 495001"/>
                    <a:gd name="connsiteY1" fmla="*/ 154859 h 423258"/>
                    <a:gd name="connsiteX2" fmla="*/ 459405 w 495001"/>
                    <a:gd name="connsiteY2" fmla="*/ 172006 h 423258"/>
                    <a:gd name="connsiteX3" fmla="*/ 223718 w 495001"/>
                    <a:gd name="connsiteY3" fmla="*/ 331152 h 423258"/>
                    <a:gd name="connsiteX4" fmla="*/ 122376 w 495001"/>
                    <a:gd name="connsiteY4" fmla="*/ 423258 h 423258"/>
                    <a:gd name="connsiteX5" fmla="*/ 0 w 495001"/>
                    <a:gd name="connsiteY5" fmla="*/ 300055 h 423258"/>
                    <a:gd name="connsiteX6" fmla="*/ 113242 w 495001"/>
                    <a:gd name="connsiteY6" fmla="*/ 197134 h 423258"/>
                    <a:gd name="connsiteX7" fmla="*/ 376620 w 495001"/>
                    <a:gd name="connsiteY7" fmla="*/ 19289 h 423258"/>
                    <a:gd name="connsiteX8" fmla="*/ 416663 w 495001"/>
                    <a:gd name="connsiteY8" fmla="*/ 0 h 423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5001" h="423258">
                      <a:moveTo>
                        <a:pt x="416663" y="0"/>
                      </a:moveTo>
                      <a:lnTo>
                        <a:pt x="495001" y="154859"/>
                      </a:lnTo>
                      <a:lnTo>
                        <a:pt x="459405" y="172006"/>
                      </a:lnTo>
                      <a:cubicBezTo>
                        <a:pt x="375620" y="217520"/>
                        <a:pt x="296728" y="270900"/>
                        <a:pt x="223718" y="331152"/>
                      </a:cubicBezTo>
                      <a:lnTo>
                        <a:pt x="122376" y="423258"/>
                      </a:lnTo>
                      <a:lnTo>
                        <a:pt x="0" y="300055"/>
                      </a:lnTo>
                      <a:lnTo>
                        <a:pt x="113242" y="197134"/>
                      </a:lnTo>
                      <a:cubicBezTo>
                        <a:pt x="194830" y="129802"/>
                        <a:pt x="282991" y="70152"/>
                        <a:pt x="376620" y="19289"/>
                      </a:cubicBezTo>
                      <a:lnTo>
                        <a:pt x="41666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6" name="フリーフォーム: 図形 1115">
                  <a:extLst>
                    <a:ext uri="{FF2B5EF4-FFF2-40B4-BE49-F238E27FC236}">
                      <a16:creationId xmlns:a16="http://schemas.microsoft.com/office/drawing/2014/main" id="{D03B78DD-A4A2-43F4-8F3F-4BA168050295}"/>
                    </a:ext>
                  </a:extLst>
                </p:cNvPr>
                <p:cNvSpPr/>
                <p:nvPr/>
              </p:nvSpPr>
              <p:spPr>
                <a:xfrm>
                  <a:off x="6029073" y="1201305"/>
                  <a:ext cx="708214" cy="580451"/>
                </a:xfrm>
                <a:custGeom>
                  <a:avLst/>
                  <a:gdLst>
                    <a:gd name="connsiteX0" fmla="*/ 74847 w 708214"/>
                    <a:gd name="connsiteY0" fmla="*/ 0 h 580451"/>
                    <a:gd name="connsiteX1" fmla="*/ 119793 w 708214"/>
                    <a:gd name="connsiteY1" fmla="*/ 21652 h 580451"/>
                    <a:gd name="connsiteX2" fmla="*/ 697951 w 708214"/>
                    <a:gd name="connsiteY2" fmla="*/ 453672 h 580451"/>
                    <a:gd name="connsiteX3" fmla="*/ 708214 w 708214"/>
                    <a:gd name="connsiteY3" fmla="*/ 464964 h 580451"/>
                    <a:gd name="connsiteX4" fmla="*/ 591947 w 708214"/>
                    <a:gd name="connsiteY4" fmla="*/ 580451 h 580451"/>
                    <a:gd name="connsiteX5" fmla="*/ 582055 w 708214"/>
                    <a:gd name="connsiteY5" fmla="*/ 569568 h 580451"/>
                    <a:gd name="connsiteX6" fmla="*/ 41668 w 708214"/>
                    <a:gd name="connsiteY6" fmla="*/ 165772 h 580451"/>
                    <a:gd name="connsiteX7" fmla="*/ 0 w 708214"/>
                    <a:gd name="connsiteY7" fmla="*/ 145700 h 580451"/>
                    <a:gd name="connsiteX8" fmla="*/ 74847 w 708214"/>
                    <a:gd name="connsiteY8" fmla="*/ 0 h 58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214" h="580451">
                      <a:moveTo>
                        <a:pt x="74847" y="0"/>
                      </a:moveTo>
                      <a:lnTo>
                        <a:pt x="119793" y="21652"/>
                      </a:lnTo>
                      <a:cubicBezTo>
                        <a:pt x="333086" y="137519"/>
                        <a:pt x="527697" y="283417"/>
                        <a:pt x="697951" y="453672"/>
                      </a:cubicBezTo>
                      <a:lnTo>
                        <a:pt x="708214" y="464964"/>
                      </a:lnTo>
                      <a:lnTo>
                        <a:pt x="591947" y="580451"/>
                      </a:lnTo>
                      <a:lnTo>
                        <a:pt x="582055" y="569568"/>
                      </a:lnTo>
                      <a:cubicBezTo>
                        <a:pt x="422923" y="410436"/>
                        <a:pt x="241026" y="274069"/>
                        <a:pt x="41668" y="165772"/>
                      </a:cubicBezTo>
                      <a:lnTo>
                        <a:pt x="0" y="145700"/>
                      </a:lnTo>
                      <a:lnTo>
                        <a:pt x="7484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7" name="フリーフォーム: 図形 1116">
                  <a:extLst>
                    <a:ext uri="{FF2B5EF4-FFF2-40B4-BE49-F238E27FC236}">
                      <a16:creationId xmlns:a16="http://schemas.microsoft.com/office/drawing/2014/main" id="{D7FFE1E2-8750-49B0-A007-328F8FFDFA76}"/>
                    </a:ext>
                  </a:extLst>
                </p:cNvPr>
                <p:cNvSpPr/>
                <p:nvPr/>
              </p:nvSpPr>
              <p:spPr>
                <a:xfrm>
                  <a:off x="5633304" y="1963030"/>
                  <a:ext cx="496128" cy="429391"/>
                </a:xfrm>
                <a:custGeom>
                  <a:avLst/>
                  <a:gdLst>
                    <a:gd name="connsiteX0" fmla="*/ 79312 w 496128"/>
                    <a:gd name="connsiteY0" fmla="*/ 0 h 429391"/>
                    <a:gd name="connsiteX1" fmla="*/ 107117 w 496128"/>
                    <a:gd name="connsiteY1" fmla="*/ 13395 h 429391"/>
                    <a:gd name="connsiteX2" fmla="*/ 487807 w 496128"/>
                    <a:gd name="connsiteY2" fmla="*/ 297860 h 429391"/>
                    <a:gd name="connsiteX3" fmla="*/ 496128 w 496128"/>
                    <a:gd name="connsiteY3" fmla="*/ 307015 h 429391"/>
                    <a:gd name="connsiteX4" fmla="*/ 372925 w 496128"/>
                    <a:gd name="connsiteY4" fmla="*/ 429391 h 429391"/>
                    <a:gd name="connsiteX5" fmla="*/ 364998 w 496128"/>
                    <a:gd name="connsiteY5" fmla="*/ 420669 h 429391"/>
                    <a:gd name="connsiteX6" fmla="*/ 24332 w 496128"/>
                    <a:gd name="connsiteY6" fmla="*/ 166112 h 429391"/>
                    <a:gd name="connsiteX7" fmla="*/ 0 w 496128"/>
                    <a:gd name="connsiteY7" fmla="*/ 154391 h 429391"/>
                    <a:gd name="connsiteX8" fmla="*/ 79312 w 496128"/>
                    <a:gd name="connsiteY8" fmla="*/ 0 h 429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128" h="429391">
                      <a:moveTo>
                        <a:pt x="79312" y="0"/>
                      </a:moveTo>
                      <a:lnTo>
                        <a:pt x="107117" y="13395"/>
                      </a:lnTo>
                      <a:cubicBezTo>
                        <a:pt x="247560" y="89689"/>
                        <a:pt x="375702" y="185756"/>
                        <a:pt x="487807" y="297860"/>
                      </a:cubicBezTo>
                      <a:lnTo>
                        <a:pt x="496128" y="307015"/>
                      </a:lnTo>
                      <a:lnTo>
                        <a:pt x="372925" y="429391"/>
                      </a:lnTo>
                      <a:lnTo>
                        <a:pt x="364998" y="420669"/>
                      </a:lnTo>
                      <a:cubicBezTo>
                        <a:pt x="264679" y="320351"/>
                        <a:pt x="150009" y="234384"/>
                        <a:pt x="24332" y="166112"/>
                      </a:cubicBezTo>
                      <a:lnTo>
                        <a:pt x="0" y="154391"/>
                      </a:lnTo>
                      <a:lnTo>
                        <a:pt x="7931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8" name="フリーフォーム: 図形 1117">
                  <a:extLst>
                    <a:ext uri="{FF2B5EF4-FFF2-40B4-BE49-F238E27FC236}">
                      <a16:creationId xmlns:a16="http://schemas.microsoft.com/office/drawing/2014/main" id="{2B3127E9-FFF9-41B5-AF3F-6CDACF4D0038}"/>
                    </a:ext>
                  </a:extLst>
                </p:cNvPr>
                <p:cNvSpPr/>
                <p:nvPr/>
              </p:nvSpPr>
              <p:spPr>
                <a:xfrm>
                  <a:off x="2477420" y="2286189"/>
                  <a:ext cx="389679" cy="778803"/>
                </a:xfrm>
                <a:custGeom>
                  <a:avLst/>
                  <a:gdLst>
                    <a:gd name="connsiteX0" fmla="*/ 243979 w 389679"/>
                    <a:gd name="connsiteY0" fmla="*/ 0 h 778803"/>
                    <a:gd name="connsiteX1" fmla="*/ 389679 w 389679"/>
                    <a:gd name="connsiteY1" fmla="*/ 74847 h 778803"/>
                    <a:gd name="connsiteX2" fmla="*/ 314912 w 389679"/>
                    <a:gd name="connsiteY2" fmla="*/ 230053 h 778803"/>
                    <a:gd name="connsiteX3" fmla="*/ 178275 w 389679"/>
                    <a:gd name="connsiteY3" fmla="*/ 670224 h 778803"/>
                    <a:gd name="connsiteX4" fmla="*/ 161704 w 389679"/>
                    <a:gd name="connsiteY4" fmla="*/ 778803 h 778803"/>
                    <a:gd name="connsiteX5" fmla="*/ 0 w 389679"/>
                    <a:gd name="connsiteY5" fmla="*/ 753187 h 778803"/>
                    <a:gd name="connsiteX6" fmla="*/ 17703 w 389679"/>
                    <a:gd name="connsiteY6" fmla="*/ 637191 h 778803"/>
                    <a:gd name="connsiteX7" fmla="*/ 163890 w 389679"/>
                    <a:gd name="connsiteY7" fmla="*/ 166255 h 778803"/>
                    <a:gd name="connsiteX8" fmla="*/ 243979 w 389679"/>
                    <a:gd name="connsiteY8" fmla="*/ 0 h 778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9679" h="778803">
                      <a:moveTo>
                        <a:pt x="243979" y="0"/>
                      </a:moveTo>
                      <a:lnTo>
                        <a:pt x="389679" y="74847"/>
                      </a:lnTo>
                      <a:lnTo>
                        <a:pt x="314912" y="230053"/>
                      </a:lnTo>
                      <a:cubicBezTo>
                        <a:pt x="255581" y="370326"/>
                        <a:pt x="209512" y="517573"/>
                        <a:pt x="178275" y="670224"/>
                      </a:cubicBezTo>
                      <a:lnTo>
                        <a:pt x="161704" y="778803"/>
                      </a:lnTo>
                      <a:lnTo>
                        <a:pt x="0" y="753187"/>
                      </a:lnTo>
                      <a:lnTo>
                        <a:pt x="17703" y="637191"/>
                      </a:lnTo>
                      <a:cubicBezTo>
                        <a:pt x="51123" y="473872"/>
                        <a:pt x="100413" y="316332"/>
                        <a:pt x="163890" y="166255"/>
                      </a:cubicBezTo>
                      <a:lnTo>
                        <a:pt x="24397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9" name="フリーフォーム: 図形 1118">
                  <a:extLst>
                    <a:ext uri="{FF2B5EF4-FFF2-40B4-BE49-F238E27FC236}">
                      <a16:creationId xmlns:a16="http://schemas.microsoft.com/office/drawing/2014/main" id="{D60BBFE1-F28B-4D84-8DF9-62E5258D7B1A}"/>
                    </a:ext>
                  </a:extLst>
                </p:cNvPr>
                <p:cNvSpPr/>
                <p:nvPr/>
              </p:nvSpPr>
              <p:spPr>
                <a:xfrm>
                  <a:off x="3322819" y="2677493"/>
                  <a:ext cx="314694" cy="522946"/>
                </a:xfrm>
                <a:custGeom>
                  <a:avLst/>
                  <a:gdLst>
                    <a:gd name="connsiteX0" fmla="*/ 160304 w 314694"/>
                    <a:gd name="connsiteY0" fmla="*/ 0 h 522946"/>
                    <a:gd name="connsiteX1" fmla="*/ 314694 w 314694"/>
                    <a:gd name="connsiteY1" fmla="*/ 79312 h 522946"/>
                    <a:gd name="connsiteX2" fmla="*/ 268072 w 314694"/>
                    <a:gd name="connsiteY2" fmla="*/ 176094 h 522946"/>
                    <a:gd name="connsiteX3" fmla="*/ 181934 w 314694"/>
                    <a:gd name="connsiteY3" fmla="*/ 453582 h 522946"/>
                    <a:gd name="connsiteX4" fmla="*/ 171348 w 314694"/>
                    <a:gd name="connsiteY4" fmla="*/ 522946 h 522946"/>
                    <a:gd name="connsiteX5" fmla="*/ 0 w 314694"/>
                    <a:gd name="connsiteY5" fmla="*/ 495803 h 522946"/>
                    <a:gd name="connsiteX6" fmla="*/ 11785 w 314694"/>
                    <a:gd name="connsiteY6" fmla="*/ 418580 h 522946"/>
                    <a:gd name="connsiteX7" fmla="*/ 108042 w 314694"/>
                    <a:gd name="connsiteY7" fmla="*/ 108490 h 522946"/>
                    <a:gd name="connsiteX8" fmla="*/ 160304 w 314694"/>
                    <a:gd name="connsiteY8" fmla="*/ 0 h 5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4694" h="522946">
                      <a:moveTo>
                        <a:pt x="160304" y="0"/>
                      </a:moveTo>
                      <a:lnTo>
                        <a:pt x="314694" y="79312"/>
                      </a:lnTo>
                      <a:lnTo>
                        <a:pt x="268072" y="176094"/>
                      </a:lnTo>
                      <a:cubicBezTo>
                        <a:pt x="230669" y="264524"/>
                        <a:pt x="201627" y="357350"/>
                        <a:pt x="181934" y="453582"/>
                      </a:cubicBezTo>
                      <a:lnTo>
                        <a:pt x="171348" y="522946"/>
                      </a:lnTo>
                      <a:lnTo>
                        <a:pt x="0" y="495803"/>
                      </a:lnTo>
                      <a:lnTo>
                        <a:pt x="11785" y="418580"/>
                      </a:lnTo>
                      <a:cubicBezTo>
                        <a:pt x="33791" y="311042"/>
                        <a:pt x="66245" y="207309"/>
                        <a:pt x="108042" y="108490"/>
                      </a:cubicBezTo>
                      <a:lnTo>
                        <a:pt x="16030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0" name="フリーフォーム: 図形 1119">
                  <a:extLst>
                    <a:ext uri="{FF2B5EF4-FFF2-40B4-BE49-F238E27FC236}">
                      <a16:creationId xmlns:a16="http://schemas.microsoft.com/office/drawing/2014/main" id="{37499807-D843-4D4D-9508-FFBFF0FB2866}"/>
                    </a:ext>
                  </a:extLst>
                </p:cNvPr>
                <p:cNvSpPr/>
                <p:nvPr/>
              </p:nvSpPr>
              <p:spPr>
                <a:xfrm>
                  <a:off x="7045310" y="2300406"/>
                  <a:ext cx="383367" cy="765202"/>
                </a:xfrm>
                <a:custGeom>
                  <a:avLst/>
                  <a:gdLst>
                    <a:gd name="connsiteX0" fmla="*/ 146142 w 383367"/>
                    <a:gd name="connsiteY0" fmla="*/ 0 h 765202"/>
                    <a:gd name="connsiteX1" fmla="*/ 219382 w 383367"/>
                    <a:gd name="connsiteY1" fmla="*/ 152037 h 765202"/>
                    <a:gd name="connsiteX2" fmla="*/ 365569 w 383367"/>
                    <a:gd name="connsiteY2" fmla="*/ 622973 h 765202"/>
                    <a:gd name="connsiteX3" fmla="*/ 383367 w 383367"/>
                    <a:gd name="connsiteY3" fmla="*/ 739587 h 765202"/>
                    <a:gd name="connsiteX4" fmla="*/ 221662 w 383367"/>
                    <a:gd name="connsiteY4" fmla="*/ 765202 h 765202"/>
                    <a:gd name="connsiteX5" fmla="*/ 204997 w 383367"/>
                    <a:gd name="connsiteY5" fmla="*/ 656006 h 765202"/>
                    <a:gd name="connsiteX6" fmla="*/ 68360 w 383367"/>
                    <a:gd name="connsiteY6" fmla="*/ 215835 h 765202"/>
                    <a:gd name="connsiteX7" fmla="*/ 0 w 383367"/>
                    <a:gd name="connsiteY7" fmla="*/ 73928 h 765202"/>
                    <a:gd name="connsiteX8" fmla="*/ 146142 w 383367"/>
                    <a:gd name="connsiteY8" fmla="*/ 0 h 765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3367" h="765202">
                      <a:moveTo>
                        <a:pt x="146142" y="0"/>
                      </a:moveTo>
                      <a:lnTo>
                        <a:pt x="219382" y="152037"/>
                      </a:lnTo>
                      <a:cubicBezTo>
                        <a:pt x="282860" y="302114"/>
                        <a:pt x="332149" y="459654"/>
                        <a:pt x="365569" y="622973"/>
                      </a:cubicBezTo>
                      <a:lnTo>
                        <a:pt x="383367" y="739587"/>
                      </a:lnTo>
                      <a:lnTo>
                        <a:pt x="221662" y="765202"/>
                      </a:lnTo>
                      <a:lnTo>
                        <a:pt x="204997" y="656006"/>
                      </a:lnTo>
                      <a:cubicBezTo>
                        <a:pt x="173760" y="503355"/>
                        <a:pt x="127691" y="356108"/>
                        <a:pt x="68360" y="215835"/>
                      </a:cubicBezTo>
                      <a:lnTo>
                        <a:pt x="0" y="73928"/>
                      </a:lnTo>
                      <a:lnTo>
                        <a:pt x="14614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1" name="フリーフォーム: 図形 1120">
                  <a:extLst>
                    <a:ext uri="{FF2B5EF4-FFF2-40B4-BE49-F238E27FC236}">
                      <a16:creationId xmlns:a16="http://schemas.microsoft.com/office/drawing/2014/main" id="{EDA603F5-8E4F-4C78-948B-20F1340EF84B}"/>
                    </a:ext>
                  </a:extLst>
                </p:cNvPr>
                <p:cNvSpPr/>
                <p:nvPr/>
              </p:nvSpPr>
              <p:spPr>
                <a:xfrm>
                  <a:off x="6272554" y="2686909"/>
                  <a:ext cx="310722" cy="514148"/>
                </a:xfrm>
                <a:custGeom>
                  <a:avLst/>
                  <a:gdLst>
                    <a:gd name="connsiteX0" fmla="*/ 154859 w 310722"/>
                    <a:gd name="connsiteY0" fmla="*/ 0 h 514148"/>
                    <a:gd name="connsiteX1" fmla="*/ 202585 w 310722"/>
                    <a:gd name="connsiteY1" fmla="*/ 99074 h 514148"/>
                    <a:gd name="connsiteX2" fmla="*/ 298842 w 310722"/>
                    <a:gd name="connsiteY2" fmla="*/ 409164 h 514148"/>
                    <a:gd name="connsiteX3" fmla="*/ 310722 w 310722"/>
                    <a:gd name="connsiteY3" fmla="*/ 487004 h 514148"/>
                    <a:gd name="connsiteX4" fmla="*/ 139374 w 310722"/>
                    <a:gd name="connsiteY4" fmla="*/ 514148 h 514148"/>
                    <a:gd name="connsiteX5" fmla="*/ 128693 w 310722"/>
                    <a:gd name="connsiteY5" fmla="*/ 444166 h 514148"/>
                    <a:gd name="connsiteX6" fmla="*/ 42555 w 310722"/>
                    <a:gd name="connsiteY6" fmla="*/ 166678 h 514148"/>
                    <a:gd name="connsiteX7" fmla="*/ 0 w 310722"/>
                    <a:gd name="connsiteY7" fmla="*/ 78338 h 514148"/>
                    <a:gd name="connsiteX8" fmla="*/ 154859 w 310722"/>
                    <a:gd name="connsiteY8" fmla="*/ 0 h 514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0722" h="514148">
                      <a:moveTo>
                        <a:pt x="154859" y="0"/>
                      </a:moveTo>
                      <a:lnTo>
                        <a:pt x="202585" y="99074"/>
                      </a:lnTo>
                      <a:cubicBezTo>
                        <a:pt x="244382" y="197893"/>
                        <a:pt x="276837" y="301626"/>
                        <a:pt x="298842" y="409164"/>
                      </a:cubicBezTo>
                      <a:lnTo>
                        <a:pt x="310722" y="487004"/>
                      </a:lnTo>
                      <a:lnTo>
                        <a:pt x="139374" y="514148"/>
                      </a:lnTo>
                      <a:lnTo>
                        <a:pt x="128693" y="444166"/>
                      </a:lnTo>
                      <a:cubicBezTo>
                        <a:pt x="109001" y="347934"/>
                        <a:pt x="79958" y="255108"/>
                        <a:pt x="42555" y="166678"/>
                      </a:cubicBezTo>
                      <a:lnTo>
                        <a:pt x="0" y="78338"/>
                      </a:lnTo>
                      <a:lnTo>
                        <a:pt x="15485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2" name="フリーフォーム: 図形 1121">
                  <a:extLst>
                    <a:ext uri="{FF2B5EF4-FFF2-40B4-BE49-F238E27FC236}">
                      <a16:creationId xmlns:a16="http://schemas.microsoft.com/office/drawing/2014/main" id="{17C40D34-1415-43C5-9EB1-64EFCB6677CC}"/>
                    </a:ext>
                  </a:extLst>
                </p:cNvPr>
                <p:cNvSpPr/>
                <p:nvPr/>
              </p:nvSpPr>
              <p:spPr>
                <a:xfrm>
                  <a:off x="4694704" y="4887438"/>
                  <a:ext cx="516409" cy="193520"/>
                </a:xfrm>
                <a:custGeom>
                  <a:avLst/>
                  <a:gdLst>
                    <a:gd name="connsiteX0" fmla="*/ 27143 w 516409"/>
                    <a:gd name="connsiteY0" fmla="*/ 0 h 193520"/>
                    <a:gd name="connsiteX1" fmla="*/ 107152 w 516409"/>
                    <a:gd name="connsiteY1" fmla="*/ 12210 h 193520"/>
                    <a:gd name="connsiteX2" fmla="*/ 258297 w 516409"/>
                    <a:gd name="connsiteY2" fmla="*/ 19842 h 193520"/>
                    <a:gd name="connsiteX3" fmla="*/ 409442 w 516409"/>
                    <a:gd name="connsiteY3" fmla="*/ 12210 h 193520"/>
                    <a:gd name="connsiteX4" fmla="*/ 489265 w 516409"/>
                    <a:gd name="connsiteY4" fmla="*/ 28 h 193520"/>
                    <a:gd name="connsiteX5" fmla="*/ 516409 w 516409"/>
                    <a:gd name="connsiteY5" fmla="*/ 171376 h 193520"/>
                    <a:gd name="connsiteX6" fmla="*/ 427200 w 516409"/>
                    <a:gd name="connsiteY6" fmla="*/ 184991 h 193520"/>
                    <a:gd name="connsiteX7" fmla="*/ 258297 w 516409"/>
                    <a:gd name="connsiteY7" fmla="*/ 193520 h 193520"/>
                    <a:gd name="connsiteX8" fmla="*/ 89394 w 516409"/>
                    <a:gd name="connsiteY8" fmla="*/ 184991 h 193520"/>
                    <a:gd name="connsiteX9" fmla="*/ 0 w 516409"/>
                    <a:gd name="connsiteY9" fmla="*/ 171348 h 193520"/>
                    <a:gd name="connsiteX10" fmla="*/ 27143 w 516409"/>
                    <a:gd name="connsiteY10" fmla="*/ 0 h 19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6409" h="193520">
                      <a:moveTo>
                        <a:pt x="27143" y="0"/>
                      </a:moveTo>
                      <a:lnTo>
                        <a:pt x="107152" y="12210"/>
                      </a:lnTo>
                      <a:cubicBezTo>
                        <a:pt x="156847" y="17257"/>
                        <a:pt x="207270" y="19842"/>
                        <a:pt x="258297" y="19842"/>
                      </a:cubicBezTo>
                      <a:cubicBezTo>
                        <a:pt x="309324" y="19842"/>
                        <a:pt x="359747" y="17257"/>
                        <a:pt x="409442" y="12210"/>
                      </a:cubicBezTo>
                      <a:lnTo>
                        <a:pt x="489265" y="28"/>
                      </a:lnTo>
                      <a:lnTo>
                        <a:pt x="516409" y="171376"/>
                      </a:lnTo>
                      <a:lnTo>
                        <a:pt x="427200" y="184991"/>
                      </a:lnTo>
                      <a:cubicBezTo>
                        <a:pt x="371666" y="190631"/>
                        <a:pt x="315319" y="193520"/>
                        <a:pt x="258297" y="193520"/>
                      </a:cubicBezTo>
                      <a:cubicBezTo>
                        <a:pt x="201275" y="193520"/>
                        <a:pt x="144928" y="190631"/>
                        <a:pt x="89394" y="184991"/>
                      </a:cubicBezTo>
                      <a:lnTo>
                        <a:pt x="0" y="171348"/>
                      </a:lnTo>
                      <a:lnTo>
                        <a:pt x="2714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E4276B0C-2219-4213-ABC6-7FDF821CD98F}"/>
                    </a:ext>
                  </a:extLst>
                </p:cNvPr>
                <p:cNvSpPr/>
                <p:nvPr/>
              </p:nvSpPr>
              <p:spPr>
                <a:xfrm>
                  <a:off x="4560783" y="5742481"/>
                  <a:ext cx="784251" cy="195368"/>
                </a:xfrm>
                <a:custGeom>
                  <a:avLst/>
                  <a:gdLst>
                    <a:gd name="connsiteX0" fmla="*/ 25616 w 784251"/>
                    <a:gd name="connsiteY0" fmla="*/ 0 h 195368"/>
                    <a:gd name="connsiteX1" fmla="*/ 152461 w 784251"/>
                    <a:gd name="connsiteY1" fmla="*/ 19359 h 195368"/>
                    <a:gd name="connsiteX2" fmla="*/ 392218 w 784251"/>
                    <a:gd name="connsiteY2" fmla="*/ 31466 h 195368"/>
                    <a:gd name="connsiteX3" fmla="*/ 631975 w 784251"/>
                    <a:gd name="connsiteY3" fmla="*/ 19359 h 195368"/>
                    <a:gd name="connsiteX4" fmla="*/ 758635 w 784251"/>
                    <a:gd name="connsiteY4" fmla="*/ 29 h 195368"/>
                    <a:gd name="connsiteX5" fmla="*/ 784251 w 784251"/>
                    <a:gd name="connsiteY5" fmla="*/ 161733 h 195368"/>
                    <a:gd name="connsiteX6" fmla="*/ 648733 w 784251"/>
                    <a:gd name="connsiteY6" fmla="*/ 182415 h 195368"/>
                    <a:gd name="connsiteX7" fmla="*/ 392218 w 784251"/>
                    <a:gd name="connsiteY7" fmla="*/ 195368 h 195368"/>
                    <a:gd name="connsiteX8" fmla="*/ 135703 w 784251"/>
                    <a:gd name="connsiteY8" fmla="*/ 182415 h 195368"/>
                    <a:gd name="connsiteX9" fmla="*/ 0 w 784251"/>
                    <a:gd name="connsiteY9" fmla="*/ 161704 h 195368"/>
                    <a:gd name="connsiteX10" fmla="*/ 25616 w 784251"/>
                    <a:gd name="connsiteY10" fmla="*/ 0 h 195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84251" h="195368">
                      <a:moveTo>
                        <a:pt x="25616" y="0"/>
                      </a:moveTo>
                      <a:lnTo>
                        <a:pt x="152461" y="19359"/>
                      </a:lnTo>
                      <a:cubicBezTo>
                        <a:pt x="231291" y="27365"/>
                        <a:pt x="311276" y="31466"/>
                        <a:pt x="392218" y="31466"/>
                      </a:cubicBezTo>
                      <a:cubicBezTo>
                        <a:pt x="473161" y="31466"/>
                        <a:pt x="553145" y="27365"/>
                        <a:pt x="631975" y="19359"/>
                      </a:cubicBezTo>
                      <a:lnTo>
                        <a:pt x="758635" y="29"/>
                      </a:lnTo>
                      <a:lnTo>
                        <a:pt x="784251" y="161733"/>
                      </a:lnTo>
                      <a:lnTo>
                        <a:pt x="648733" y="182415"/>
                      </a:lnTo>
                      <a:cubicBezTo>
                        <a:pt x="564393" y="190981"/>
                        <a:pt x="478818" y="195368"/>
                        <a:pt x="392218" y="195368"/>
                      </a:cubicBezTo>
                      <a:cubicBezTo>
                        <a:pt x="305618" y="195368"/>
                        <a:pt x="220043" y="190981"/>
                        <a:pt x="135703" y="182415"/>
                      </a:cubicBezTo>
                      <a:lnTo>
                        <a:pt x="0" y="161704"/>
                      </a:lnTo>
                      <a:lnTo>
                        <a:pt x="2561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4" name="フリーフォーム: 図形 1123">
                  <a:extLst>
                    <a:ext uri="{FF2B5EF4-FFF2-40B4-BE49-F238E27FC236}">
                      <a16:creationId xmlns:a16="http://schemas.microsoft.com/office/drawing/2014/main" id="{66614348-B6C7-4701-9310-B22674781FD4}"/>
                    </a:ext>
                  </a:extLst>
                </p:cNvPr>
                <p:cNvSpPr/>
                <p:nvPr/>
              </p:nvSpPr>
              <p:spPr>
                <a:xfrm>
                  <a:off x="3784972" y="4474771"/>
                  <a:ext cx="499208" cy="425732"/>
                </a:xfrm>
                <a:custGeom>
                  <a:avLst/>
                  <a:gdLst>
                    <a:gd name="connsiteX0" fmla="*/ 123242 w 499208"/>
                    <a:gd name="connsiteY0" fmla="*/ 0 h 425732"/>
                    <a:gd name="connsiteX1" fmla="*/ 227705 w 499208"/>
                    <a:gd name="connsiteY1" fmla="*/ 94942 h 425732"/>
                    <a:gd name="connsiteX2" fmla="*/ 463392 w 499208"/>
                    <a:gd name="connsiteY2" fmla="*/ 254088 h 425732"/>
                    <a:gd name="connsiteX3" fmla="*/ 499208 w 499208"/>
                    <a:gd name="connsiteY3" fmla="*/ 271342 h 425732"/>
                    <a:gd name="connsiteX4" fmla="*/ 419897 w 499208"/>
                    <a:gd name="connsiteY4" fmla="*/ 425732 h 425732"/>
                    <a:gd name="connsiteX5" fmla="*/ 380607 w 499208"/>
                    <a:gd name="connsiteY5" fmla="*/ 406805 h 425732"/>
                    <a:gd name="connsiteX6" fmla="*/ 117229 w 499208"/>
                    <a:gd name="connsiteY6" fmla="*/ 228960 h 425732"/>
                    <a:gd name="connsiteX7" fmla="*/ 0 w 499208"/>
                    <a:gd name="connsiteY7" fmla="*/ 122415 h 425732"/>
                    <a:gd name="connsiteX8" fmla="*/ 123242 w 499208"/>
                    <a:gd name="connsiteY8" fmla="*/ 0 h 425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9208" h="425732">
                      <a:moveTo>
                        <a:pt x="123242" y="0"/>
                      </a:moveTo>
                      <a:lnTo>
                        <a:pt x="227705" y="94942"/>
                      </a:lnTo>
                      <a:cubicBezTo>
                        <a:pt x="300715" y="155195"/>
                        <a:pt x="379607" y="208574"/>
                        <a:pt x="463392" y="254088"/>
                      </a:cubicBezTo>
                      <a:lnTo>
                        <a:pt x="499208" y="271342"/>
                      </a:lnTo>
                      <a:lnTo>
                        <a:pt x="419897" y="425732"/>
                      </a:lnTo>
                      <a:lnTo>
                        <a:pt x="380607" y="406805"/>
                      </a:lnTo>
                      <a:cubicBezTo>
                        <a:pt x="286978" y="355943"/>
                        <a:pt x="198817" y="296292"/>
                        <a:pt x="117229" y="228960"/>
                      </a:cubicBezTo>
                      <a:lnTo>
                        <a:pt x="0" y="122415"/>
                      </a:lnTo>
                      <a:lnTo>
                        <a:pt x="12324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E826414E-41B8-470F-AF4F-4AD5384B7887}"/>
                    </a:ext>
                  </a:extLst>
                </p:cNvPr>
                <p:cNvSpPr/>
                <p:nvPr/>
              </p:nvSpPr>
              <p:spPr>
                <a:xfrm>
                  <a:off x="3177109" y="5085482"/>
                  <a:ext cx="711303" cy="576746"/>
                </a:xfrm>
                <a:custGeom>
                  <a:avLst/>
                  <a:gdLst>
                    <a:gd name="connsiteX0" fmla="*/ 116268 w 711303"/>
                    <a:gd name="connsiteY0" fmla="*/ 0 h 576746"/>
                    <a:gd name="connsiteX1" fmla="*/ 117764 w 711303"/>
                    <a:gd name="connsiteY1" fmla="*/ 1646 h 576746"/>
                    <a:gd name="connsiteX2" fmla="*/ 658151 w 711303"/>
                    <a:gd name="connsiteY2" fmla="*/ 405442 h 576746"/>
                    <a:gd name="connsiteX3" fmla="*/ 711303 w 711303"/>
                    <a:gd name="connsiteY3" fmla="*/ 431047 h 576746"/>
                    <a:gd name="connsiteX4" fmla="*/ 636456 w 711303"/>
                    <a:gd name="connsiteY4" fmla="*/ 576746 h 576746"/>
                    <a:gd name="connsiteX5" fmla="*/ 580026 w 711303"/>
                    <a:gd name="connsiteY5" fmla="*/ 549562 h 576746"/>
                    <a:gd name="connsiteX6" fmla="*/ 1868 w 711303"/>
                    <a:gd name="connsiteY6" fmla="*/ 117542 h 576746"/>
                    <a:gd name="connsiteX7" fmla="*/ 0 w 711303"/>
                    <a:gd name="connsiteY7" fmla="*/ 115487 h 576746"/>
                    <a:gd name="connsiteX8" fmla="*/ 116268 w 711303"/>
                    <a:gd name="connsiteY8" fmla="*/ 0 h 576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1303" h="576746">
                      <a:moveTo>
                        <a:pt x="116268" y="0"/>
                      </a:moveTo>
                      <a:lnTo>
                        <a:pt x="117764" y="1646"/>
                      </a:lnTo>
                      <a:cubicBezTo>
                        <a:pt x="276896" y="160778"/>
                        <a:pt x="458793" y="297145"/>
                        <a:pt x="658151" y="405442"/>
                      </a:cubicBezTo>
                      <a:lnTo>
                        <a:pt x="711303" y="431047"/>
                      </a:lnTo>
                      <a:lnTo>
                        <a:pt x="636456" y="576746"/>
                      </a:lnTo>
                      <a:lnTo>
                        <a:pt x="580026" y="549562"/>
                      </a:lnTo>
                      <a:cubicBezTo>
                        <a:pt x="366734" y="433695"/>
                        <a:pt x="172123" y="287797"/>
                        <a:pt x="1868" y="117542"/>
                      </a:cubicBezTo>
                      <a:lnTo>
                        <a:pt x="0" y="115487"/>
                      </a:lnTo>
                      <a:lnTo>
                        <a:pt x="11626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6" name="フリーフォーム: 図形 1125">
                  <a:extLst>
                    <a:ext uri="{FF2B5EF4-FFF2-40B4-BE49-F238E27FC236}">
                      <a16:creationId xmlns:a16="http://schemas.microsoft.com/office/drawing/2014/main" id="{D318FA81-12F3-486B-8CE2-4474A1C58D7E}"/>
                    </a:ext>
                  </a:extLst>
                </p:cNvPr>
                <p:cNvSpPr/>
                <p:nvPr/>
              </p:nvSpPr>
              <p:spPr>
                <a:xfrm>
                  <a:off x="5618584" y="4478455"/>
                  <a:ext cx="497527" cy="424077"/>
                </a:xfrm>
                <a:custGeom>
                  <a:avLst/>
                  <a:gdLst>
                    <a:gd name="connsiteX0" fmla="*/ 375151 w 497527"/>
                    <a:gd name="connsiteY0" fmla="*/ 0 h 424077"/>
                    <a:gd name="connsiteX1" fmla="*/ 497527 w 497527"/>
                    <a:gd name="connsiteY1" fmla="*/ 123203 h 424077"/>
                    <a:gd name="connsiteX2" fmla="*/ 385216 w 497527"/>
                    <a:gd name="connsiteY2" fmla="*/ 225277 h 424077"/>
                    <a:gd name="connsiteX3" fmla="*/ 121838 w 497527"/>
                    <a:gd name="connsiteY3" fmla="*/ 403122 h 424077"/>
                    <a:gd name="connsiteX4" fmla="*/ 78338 w 497527"/>
                    <a:gd name="connsiteY4" fmla="*/ 424077 h 424077"/>
                    <a:gd name="connsiteX5" fmla="*/ 0 w 497527"/>
                    <a:gd name="connsiteY5" fmla="*/ 269218 h 424077"/>
                    <a:gd name="connsiteX6" fmla="*/ 39053 w 497527"/>
                    <a:gd name="connsiteY6" fmla="*/ 250405 h 424077"/>
                    <a:gd name="connsiteX7" fmla="*/ 274740 w 497527"/>
                    <a:gd name="connsiteY7" fmla="*/ 91259 h 424077"/>
                    <a:gd name="connsiteX8" fmla="*/ 375151 w 497527"/>
                    <a:gd name="connsiteY8" fmla="*/ 0 h 424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7527" h="424077">
                      <a:moveTo>
                        <a:pt x="375151" y="0"/>
                      </a:moveTo>
                      <a:lnTo>
                        <a:pt x="497527" y="123203"/>
                      </a:lnTo>
                      <a:lnTo>
                        <a:pt x="385216" y="225277"/>
                      </a:lnTo>
                      <a:cubicBezTo>
                        <a:pt x="303628" y="292609"/>
                        <a:pt x="215467" y="352260"/>
                        <a:pt x="121838" y="403122"/>
                      </a:cubicBezTo>
                      <a:lnTo>
                        <a:pt x="78338" y="424077"/>
                      </a:lnTo>
                      <a:lnTo>
                        <a:pt x="0" y="269218"/>
                      </a:lnTo>
                      <a:lnTo>
                        <a:pt x="39053" y="250405"/>
                      </a:lnTo>
                      <a:cubicBezTo>
                        <a:pt x="122838" y="204891"/>
                        <a:pt x="201731" y="151512"/>
                        <a:pt x="274740" y="91259"/>
                      </a:cubicBezTo>
                      <a:lnTo>
                        <a:pt x="37515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7" name="フリーフォーム: 図形 1126">
                  <a:extLst>
                    <a:ext uri="{FF2B5EF4-FFF2-40B4-BE49-F238E27FC236}">
                      <a16:creationId xmlns:a16="http://schemas.microsoft.com/office/drawing/2014/main" id="{EB457106-1EA3-4359-86D9-C065630D1CBA}"/>
                    </a:ext>
                  </a:extLst>
                </p:cNvPr>
                <p:cNvSpPr/>
                <p:nvPr/>
              </p:nvSpPr>
              <p:spPr>
                <a:xfrm>
                  <a:off x="6009497" y="5093245"/>
                  <a:ext cx="710389" cy="573324"/>
                </a:xfrm>
                <a:custGeom>
                  <a:avLst/>
                  <a:gdLst>
                    <a:gd name="connsiteX0" fmla="*/ 594902 w 710389"/>
                    <a:gd name="connsiteY0" fmla="*/ 0 h 573324"/>
                    <a:gd name="connsiteX1" fmla="*/ 710389 w 710389"/>
                    <a:gd name="connsiteY1" fmla="*/ 116268 h 573324"/>
                    <a:gd name="connsiteX2" fmla="*/ 539365 w 710389"/>
                    <a:gd name="connsiteY2" fmla="*/ 271705 h 573324"/>
                    <a:gd name="connsiteX3" fmla="*/ 139370 w 710389"/>
                    <a:gd name="connsiteY3" fmla="*/ 541799 h 573324"/>
                    <a:gd name="connsiteX4" fmla="*/ 73929 w 710389"/>
                    <a:gd name="connsiteY4" fmla="*/ 573324 h 573324"/>
                    <a:gd name="connsiteX5" fmla="*/ 0 w 710389"/>
                    <a:gd name="connsiteY5" fmla="*/ 427183 h 573324"/>
                    <a:gd name="connsiteX6" fmla="*/ 61245 w 710389"/>
                    <a:gd name="connsiteY6" fmla="*/ 397679 h 573324"/>
                    <a:gd name="connsiteX7" fmla="*/ 435108 w 710389"/>
                    <a:gd name="connsiteY7" fmla="*/ 145230 h 573324"/>
                    <a:gd name="connsiteX8" fmla="*/ 594902 w 710389"/>
                    <a:gd name="connsiteY8" fmla="*/ 0 h 573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0389" h="573324">
                      <a:moveTo>
                        <a:pt x="594902" y="0"/>
                      </a:moveTo>
                      <a:lnTo>
                        <a:pt x="710389" y="116268"/>
                      </a:lnTo>
                      <a:lnTo>
                        <a:pt x="539365" y="271705"/>
                      </a:lnTo>
                      <a:cubicBezTo>
                        <a:pt x="415457" y="373963"/>
                        <a:pt x="281565" y="464555"/>
                        <a:pt x="139370" y="541799"/>
                      </a:cubicBezTo>
                      <a:lnTo>
                        <a:pt x="73929" y="573324"/>
                      </a:lnTo>
                      <a:lnTo>
                        <a:pt x="0" y="427183"/>
                      </a:lnTo>
                      <a:lnTo>
                        <a:pt x="61245" y="397679"/>
                      </a:lnTo>
                      <a:cubicBezTo>
                        <a:pt x="194150" y="325481"/>
                        <a:pt x="319295" y="240808"/>
                        <a:pt x="435108" y="145230"/>
                      </a:cubicBezTo>
                      <a:lnTo>
                        <a:pt x="59490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8" name="フリーフォーム: 図形 1127">
                  <a:extLst>
                    <a:ext uri="{FF2B5EF4-FFF2-40B4-BE49-F238E27FC236}">
                      <a16:creationId xmlns:a16="http://schemas.microsoft.com/office/drawing/2014/main" id="{FA2AF603-00FF-4CF8-AF27-58B2154CFC0E}"/>
                    </a:ext>
                  </a:extLst>
                </p:cNvPr>
                <p:cNvSpPr/>
                <p:nvPr/>
              </p:nvSpPr>
              <p:spPr>
                <a:xfrm>
                  <a:off x="3323837" y="3664233"/>
                  <a:ext cx="313038" cy="513974"/>
                </a:xfrm>
                <a:custGeom>
                  <a:avLst/>
                  <a:gdLst>
                    <a:gd name="connsiteX0" fmla="*/ 171348 w 313038"/>
                    <a:gd name="connsiteY0" fmla="*/ 0 h 513974"/>
                    <a:gd name="connsiteX1" fmla="*/ 180916 w 313038"/>
                    <a:gd name="connsiteY1" fmla="*/ 62692 h 513974"/>
                    <a:gd name="connsiteX2" fmla="*/ 267054 w 313038"/>
                    <a:gd name="connsiteY2" fmla="*/ 340180 h 513974"/>
                    <a:gd name="connsiteX3" fmla="*/ 313038 w 313038"/>
                    <a:gd name="connsiteY3" fmla="*/ 435636 h 513974"/>
                    <a:gd name="connsiteX4" fmla="*/ 158179 w 313038"/>
                    <a:gd name="connsiteY4" fmla="*/ 513974 h 513974"/>
                    <a:gd name="connsiteX5" fmla="*/ 107024 w 313038"/>
                    <a:gd name="connsiteY5" fmla="*/ 407784 h 513974"/>
                    <a:gd name="connsiteX6" fmla="*/ 10767 w 313038"/>
                    <a:gd name="connsiteY6" fmla="*/ 97694 h 513974"/>
                    <a:gd name="connsiteX7" fmla="*/ 0 w 313038"/>
                    <a:gd name="connsiteY7" fmla="*/ 27143 h 513974"/>
                    <a:gd name="connsiteX8" fmla="*/ 171348 w 313038"/>
                    <a:gd name="connsiteY8" fmla="*/ 0 h 513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3038" h="513974">
                      <a:moveTo>
                        <a:pt x="171348" y="0"/>
                      </a:moveTo>
                      <a:lnTo>
                        <a:pt x="180916" y="62692"/>
                      </a:lnTo>
                      <a:cubicBezTo>
                        <a:pt x="200609" y="158924"/>
                        <a:pt x="229651" y="251751"/>
                        <a:pt x="267054" y="340180"/>
                      </a:cubicBezTo>
                      <a:lnTo>
                        <a:pt x="313038" y="435636"/>
                      </a:lnTo>
                      <a:lnTo>
                        <a:pt x="158179" y="513974"/>
                      </a:lnTo>
                      <a:lnTo>
                        <a:pt x="107024" y="407784"/>
                      </a:lnTo>
                      <a:cubicBezTo>
                        <a:pt x="65227" y="308965"/>
                        <a:pt x="32773" y="205233"/>
                        <a:pt x="10767" y="97694"/>
                      </a:cubicBezTo>
                      <a:lnTo>
                        <a:pt x="0" y="27143"/>
                      </a:lnTo>
                      <a:lnTo>
                        <a:pt x="17134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9" name="フリーフォーム: 図形 1128">
                  <a:extLst>
                    <a:ext uri="{FF2B5EF4-FFF2-40B4-BE49-F238E27FC236}">
                      <a16:creationId xmlns:a16="http://schemas.microsoft.com/office/drawing/2014/main" id="{0566A421-20DA-4FA2-94DB-648677D2E25E}"/>
                    </a:ext>
                  </a:extLst>
                </p:cNvPr>
                <p:cNvSpPr/>
                <p:nvPr/>
              </p:nvSpPr>
              <p:spPr>
                <a:xfrm>
                  <a:off x="2478437" y="3799681"/>
                  <a:ext cx="385682" cy="765030"/>
                </a:xfrm>
                <a:custGeom>
                  <a:avLst/>
                  <a:gdLst>
                    <a:gd name="connsiteX0" fmla="*/ 161704 w 385682"/>
                    <a:gd name="connsiteY0" fmla="*/ 0 h 765030"/>
                    <a:gd name="connsiteX1" fmla="*/ 177257 w 385682"/>
                    <a:gd name="connsiteY1" fmla="*/ 101907 h 765030"/>
                    <a:gd name="connsiteX2" fmla="*/ 313894 w 385682"/>
                    <a:gd name="connsiteY2" fmla="*/ 542078 h 765030"/>
                    <a:gd name="connsiteX3" fmla="*/ 385682 w 385682"/>
                    <a:gd name="connsiteY3" fmla="*/ 691101 h 765030"/>
                    <a:gd name="connsiteX4" fmla="*/ 239541 w 385682"/>
                    <a:gd name="connsiteY4" fmla="*/ 765030 h 765030"/>
                    <a:gd name="connsiteX5" fmla="*/ 162872 w 385682"/>
                    <a:gd name="connsiteY5" fmla="*/ 605876 h 765030"/>
                    <a:gd name="connsiteX6" fmla="*/ 16685 w 385682"/>
                    <a:gd name="connsiteY6" fmla="*/ 134940 h 765030"/>
                    <a:gd name="connsiteX7" fmla="*/ 0 w 385682"/>
                    <a:gd name="connsiteY7" fmla="*/ 25616 h 765030"/>
                    <a:gd name="connsiteX8" fmla="*/ 161704 w 385682"/>
                    <a:gd name="connsiteY8" fmla="*/ 0 h 765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5682" h="765030">
                      <a:moveTo>
                        <a:pt x="161704" y="0"/>
                      </a:moveTo>
                      <a:lnTo>
                        <a:pt x="177257" y="101907"/>
                      </a:lnTo>
                      <a:cubicBezTo>
                        <a:pt x="208494" y="254558"/>
                        <a:pt x="254563" y="401805"/>
                        <a:pt x="313894" y="542078"/>
                      </a:cubicBezTo>
                      <a:lnTo>
                        <a:pt x="385682" y="691101"/>
                      </a:lnTo>
                      <a:lnTo>
                        <a:pt x="239541" y="765030"/>
                      </a:lnTo>
                      <a:lnTo>
                        <a:pt x="162872" y="605876"/>
                      </a:lnTo>
                      <a:cubicBezTo>
                        <a:pt x="99395" y="455799"/>
                        <a:pt x="50105" y="298260"/>
                        <a:pt x="16685" y="134940"/>
                      </a:cubicBezTo>
                      <a:lnTo>
                        <a:pt x="0" y="25616"/>
                      </a:lnTo>
                      <a:lnTo>
                        <a:pt x="16170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0" name="フリーフォーム: 図形 1129">
                  <a:extLst>
                    <a:ext uri="{FF2B5EF4-FFF2-40B4-BE49-F238E27FC236}">
                      <a16:creationId xmlns:a16="http://schemas.microsoft.com/office/drawing/2014/main" id="{8079D33B-16B1-4A9C-BFD1-31C052C2FCCF}"/>
                    </a:ext>
                  </a:extLst>
                </p:cNvPr>
                <p:cNvSpPr/>
                <p:nvPr/>
              </p:nvSpPr>
              <p:spPr>
                <a:xfrm>
                  <a:off x="6266207" y="3663620"/>
                  <a:ext cx="316050" cy="521621"/>
                </a:xfrm>
                <a:custGeom>
                  <a:avLst/>
                  <a:gdLst>
                    <a:gd name="connsiteX0" fmla="*/ 144702 w 316050"/>
                    <a:gd name="connsiteY0" fmla="*/ 0 h 521621"/>
                    <a:gd name="connsiteX1" fmla="*/ 316050 w 316050"/>
                    <a:gd name="connsiteY1" fmla="*/ 27144 h 521621"/>
                    <a:gd name="connsiteX2" fmla="*/ 305189 w 316050"/>
                    <a:gd name="connsiteY2" fmla="*/ 98308 h 521621"/>
                    <a:gd name="connsiteX3" fmla="*/ 208932 w 316050"/>
                    <a:gd name="connsiteY3" fmla="*/ 408398 h 521621"/>
                    <a:gd name="connsiteX4" fmla="*/ 154390 w 316050"/>
                    <a:gd name="connsiteY4" fmla="*/ 521621 h 521621"/>
                    <a:gd name="connsiteX5" fmla="*/ 0 w 316050"/>
                    <a:gd name="connsiteY5" fmla="*/ 442309 h 521621"/>
                    <a:gd name="connsiteX6" fmla="*/ 48902 w 316050"/>
                    <a:gd name="connsiteY6" fmla="*/ 340794 h 521621"/>
                    <a:gd name="connsiteX7" fmla="*/ 135040 w 316050"/>
                    <a:gd name="connsiteY7" fmla="*/ 63306 h 521621"/>
                    <a:gd name="connsiteX8" fmla="*/ 144702 w 316050"/>
                    <a:gd name="connsiteY8" fmla="*/ 0 h 5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6050" h="521621">
                      <a:moveTo>
                        <a:pt x="144702" y="0"/>
                      </a:moveTo>
                      <a:lnTo>
                        <a:pt x="316050" y="27144"/>
                      </a:lnTo>
                      <a:lnTo>
                        <a:pt x="305189" y="98308"/>
                      </a:lnTo>
                      <a:cubicBezTo>
                        <a:pt x="283184" y="205847"/>
                        <a:pt x="250729" y="309579"/>
                        <a:pt x="208932" y="408398"/>
                      </a:cubicBezTo>
                      <a:lnTo>
                        <a:pt x="154390" y="521621"/>
                      </a:lnTo>
                      <a:lnTo>
                        <a:pt x="0" y="442309"/>
                      </a:lnTo>
                      <a:lnTo>
                        <a:pt x="48902" y="340794"/>
                      </a:lnTo>
                      <a:cubicBezTo>
                        <a:pt x="86305" y="252365"/>
                        <a:pt x="115348" y="159538"/>
                        <a:pt x="135040" y="63306"/>
                      </a:cubicBezTo>
                      <a:lnTo>
                        <a:pt x="14470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1" name="フリーフォーム: 図形 1130">
                  <a:extLst>
                    <a:ext uri="{FF2B5EF4-FFF2-40B4-BE49-F238E27FC236}">
                      <a16:creationId xmlns:a16="http://schemas.microsoft.com/office/drawing/2014/main" id="{D862EEBD-2986-478B-A2F5-ED776C4F761C}"/>
                    </a:ext>
                  </a:extLst>
                </p:cNvPr>
                <p:cNvSpPr/>
                <p:nvPr/>
              </p:nvSpPr>
              <p:spPr>
                <a:xfrm>
                  <a:off x="7036623" y="3799069"/>
                  <a:ext cx="391034" cy="777477"/>
                </a:xfrm>
                <a:custGeom>
                  <a:avLst/>
                  <a:gdLst>
                    <a:gd name="connsiteX0" fmla="*/ 229330 w 391034"/>
                    <a:gd name="connsiteY0" fmla="*/ 0 h 777477"/>
                    <a:gd name="connsiteX1" fmla="*/ 391034 w 391034"/>
                    <a:gd name="connsiteY1" fmla="*/ 25615 h 777477"/>
                    <a:gd name="connsiteX2" fmla="*/ 374255 w 391034"/>
                    <a:gd name="connsiteY2" fmla="*/ 135553 h 777477"/>
                    <a:gd name="connsiteX3" fmla="*/ 228068 w 391034"/>
                    <a:gd name="connsiteY3" fmla="*/ 606489 h 777477"/>
                    <a:gd name="connsiteX4" fmla="*/ 145699 w 391034"/>
                    <a:gd name="connsiteY4" fmla="*/ 777477 h 777477"/>
                    <a:gd name="connsiteX5" fmla="*/ 0 w 391034"/>
                    <a:gd name="connsiteY5" fmla="*/ 702630 h 777477"/>
                    <a:gd name="connsiteX6" fmla="*/ 77046 w 391034"/>
                    <a:gd name="connsiteY6" fmla="*/ 542691 h 777477"/>
                    <a:gd name="connsiteX7" fmla="*/ 213683 w 391034"/>
                    <a:gd name="connsiteY7" fmla="*/ 102520 h 777477"/>
                    <a:gd name="connsiteX8" fmla="*/ 229330 w 391034"/>
                    <a:gd name="connsiteY8" fmla="*/ 0 h 777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1034" h="777477">
                      <a:moveTo>
                        <a:pt x="229330" y="0"/>
                      </a:moveTo>
                      <a:lnTo>
                        <a:pt x="391034" y="25615"/>
                      </a:lnTo>
                      <a:lnTo>
                        <a:pt x="374255" y="135553"/>
                      </a:lnTo>
                      <a:cubicBezTo>
                        <a:pt x="340835" y="298873"/>
                        <a:pt x="291546" y="456412"/>
                        <a:pt x="228068" y="606489"/>
                      </a:cubicBezTo>
                      <a:lnTo>
                        <a:pt x="145699" y="777477"/>
                      </a:lnTo>
                      <a:lnTo>
                        <a:pt x="0" y="702630"/>
                      </a:lnTo>
                      <a:lnTo>
                        <a:pt x="77046" y="542691"/>
                      </a:lnTo>
                      <a:cubicBezTo>
                        <a:pt x="136377" y="402418"/>
                        <a:pt x="182446" y="255171"/>
                        <a:pt x="213683" y="102520"/>
                      </a:cubicBezTo>
                      <a:lnTo>
                        <a:pt x="22933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2" name="楕円 1131">
                  <a:extLst>
                    <a:ext uri="{FF2B5EF4-FFF2-40B4-BE49-F238E27FC236}">
                      <a16:creationId xmlns:a16="http://schemas.microsoft.com/office/drawing/2014/main" id="{C022A821-59CA-4F17-B241-97B12DBE06F8}"/>
                    </a:ext>
                  </a:extLst>
                </p:cNvPr>
                <p:cNvSpPr/>
                <p:nvPr/>
              </p:nvSpPr>
              <p:spPr>
                <a:xfrm>
                  <a:off x="4823850" y="3299655"/>
                  <a:ext cx="258690" cy="25869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086" name="グループ化 1085">
              <a:extLst>
                <a:ext uri="{FF2B5EF4-FFF2-40B4-BE49-F238E27FC236}">
                  <a16:creationId xmlns:a16="http://schemas.microsoft.com/office/drawing/2014/main" id="{D3C4AFF7-0D1F-4796-A2F1-12BE823DA9E3}"/>
                </a:ext>
              </a:extLst>
            </p:cNvPr>
            <p:cNvGrpSpPr/>
            <p:nvPr/>
          </p:nvGrpSpPr>
          <p:grpSpPr>
            <a:xfrm>
              <a:off x="2014812" y="3183535"/>
              <a:ext cx="3185784" cy="3144645"/>
              <a:chOff x="2014812" y="3183535"/>
              <a:chExt cx="3185784" cy="3144645"/>
            </a:xfrm>
          </p:grpSpPr>
          <p:sp>
            <p:nvSpPr>
              <p:cNvPr id="1087" name="テキスト ボックス 1086">
                <a:extLst>
                  <a:ext uri="{FF2B5EF4-FFF2-40B4-BE49-F238E27FC236}">
                    <a16:creationId xmlns:a16="http://schemas.microsoft.com/office/drawing/2014/main" id="{C8480001-7214-43E1-81AB-4B50D74BA22A}"/>
                  </a:ext>
                </a:extLst>
              </p:cNvPr>
              <p:cNvSpPr txBox="1"/>
              <p:nvPr/>
            </p:nvSpPr>
            <p:spPr>
              <a:xfrm>
                <a:off x="3523266" y="3183535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88" name="テキスト ボックス 1087">
                <a:extLst>
                  <a:ext uri="{FF2B5EF4-FFF2-40B4-BE49-F238E27FC236}">
                    <a16:creationId xmlns:a16="http://schemas.microsoft.com/office/drawing/2014/main" id="{333800F8-B5CE-433B-9A66-318398318803}"/>
                  </a:ext>
                </a:extLst>
              </p:cNvPr>
              <p:cNvSpPr txBox="1"/>
              <p:nvPr/>
            </p:nvSpPr>
            <p:spPr>
              <a:xfrm>
                <a:off x="3567417" y="618309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89" name="テキスト ボックス 1088">
                <a:extLst>
                  <a:ext uri="{FF2B5EF4-FFF2-40B4-BE49-F238E27FC236}">
                    <a16:creationId xmlns:a16="http://schemas.microsoft.com/office/drawing/2014/main" id="{3B9BBB2D-696B-44A2-BF16-3CFD2C0F6833}"/>
                  </a:ext>
                </a:extLst>
              </p:cNvPr>
              <p:cNvSpPr txBox="1"/>
              <p:nvPr/>
            </p:nvSpPr>
            <p:spPr>
              <a:xfrm>
                <a:off x="4044131" y="3248482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90" name="テキスト ボックス 1089">
                <a:extLst>
                  <a:ext uri="{FF2B5EF4-FFF2-40B4-BE49-F238E27FC236}">
                    <a16:creationId xmlns:a16="http://schemas.microsoft.com/office/drawing/2014/main" id="{2F972D29-D7F0-41D5-A1C8-02DD918C86B8}"/>
                  </a:ext>
                </a:extLst>
              </p:cNvPr>
              <p:cNvSpPr txBox="1"/>
              <p:nvPr/>
            </p:nvSpPr>
            <p:spPr>
              <a:xfrm>
                <a:off x="4432160" y="3471261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18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91" name="テキスト ボックス 1090">
                <a:extLst>
                  <a:ext uri="{FF2B5EF4-FFF2-40B4-BE49-F238E27FC236}">
                    <a16:creationId xmlns:a16="http://schemas.microsoft.com/office/drawing/2014/main" id="{DAB3D818-A5EB-4581-959A-0BA1F2383079}"/>
                  </a:ext>
                </a:extLst>
              </p:cNvPr>
              <p:cNvSpPr txBox="1"/>
              <p:nvPr/>
            </p:nvSpPr>
            <p:spPr>
              <a:xfrm>
                <a:off x="4965517" y="5142769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92" name="テキスト ボックス 1091">
                <a:extLst>
                  <a:ext uri="{FF2B5EF4-FFF2-40B4-BE49-F238E27FC236}">
                    <a16:creationId xmlns:a16="http://schemas.microsoft.com/office/drawing/2014/main" id="{055F3343-9370-4BE4-A9C1-BA8E32CA1570}"/>
                  </a:ext>
                </a:extLst>
              </p:cNvPr>
              <p:cNvSpPr txBox="1"/>
              <p:nvPr/>
            </p:nvSpPr>
            <p:spPr>
              <a:xfrm>
                <a:off x="4754771" y="5560047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15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93" name="テキスト ボックス 1092">
                <a:extLst>
                  <a:ext uri="{FF2B5EF4-FFF2-40B4-BE49-F238E27FC236}">
                    <a16:creationId xmlns:a16="http://schemas.microsoft.com/office/drawing/2014/main" id="{A02DC74B-398F-412C-B0E6-D78531333387}"/>
                  </a:ext>
                </a:extLst>
              </p:cNvPr>
              <p:cNvSpPr txBox="1"/>
              <p:nvPr/>
            </p:nvSpPr>
            <p:spPr>
              <a:xfrm>
                <a:off x="3116420" y="324107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94" name="テキスト ボックス 1093">
                <a:extLst>
                  <a:ext uri="{FF2B5EF4-FFF2-40B4-BE49-F238E27FC236}">
                    <a16:creationId xmlns:a16="http://schemas.microsoft.com/office/drawing/2014/main" id="{1F0BCDF1-8B7D-41BE-AD89-925378C102CA}"/>
                  </a:ext>
                </a:extLst>
              </p:cNvPr>
              <p:cNvSpPr txBox="1"/>
              <p:nvPr/>
            </p:nvSpPr>
            <p:spPr>
              <a:xfrm>
                <a:off x="2349303" y="378901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95" name="テキスト ボックス 1094">
                <a:extLst>
                  <a:ext uri="{FF2B5EF4-FFF2-40B4-BE49-F238E27FC236}">
                    <a16:creationId xmlns:a16="http://schemas.microsoft.com/office/drawing/2014/main" id="{36D92CA7-FBB4-4DC9-82D6-4E9E8779CE6C}"/>
                  </a:ext>
                </a:extLst>
              </p:cNvPr>
              <p:cNvSpPr txBox="1"/>
              <p:nvPr/>
            </p:nvSpPr>
            <p:spPr>
              <a:xfrm>
                <a:off x="2125911" y="5142008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96" name="テキスト ボックス 1095">
                <a:extLst>
                  <a:ext uri="{FF2B5EF4-FFF2-40B4-BE49-F238E27FC236}">
                    <a16:creationId xmlns:a16="http://schemas.microsoft.com/office/drawing/2014/main" id="{F3E6C76E-2E36-421B-B975-F793F0627EB2}"/>
                  </a:ext>
                </a:extLst>
              </p:cNvPr>
              <p:cNvSpPr txBox="1"/>
              <p:nvPr/>
            </p:nvSpPr>
            <p:spPr>
              <a:xfrm>
                <a:off x="2673852" y="589226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97" name="テキスト ボックス 1096">
                <a:extLst>
                  <a:ext uri="{FF2B5EF4-FFF2-40B4-BE49-F238E27FC236}">
                    <a16:creationId xmlns:a16="http://schemas.microsoft.com/office/drawing/2014/main" id="{C068B220-5CB2-4AF7-8594-F379D9832A3A}"/>
                  </a:ext>
                </a:extLst>
              </p:cNvPr>
              <p:cNvSpPr txBox="1"/>
              <p:nvPr/>
            </p:nvSpPr>
            <p:spPr>
              <a:xfrm>
                <a:off x="4469412" y="5896480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98" name="テキスト ボックス 1097">
                <a:extLst>
                  <a:ext uri="{FF2B5EF4-FFF2-40B4-BE49-F238E27FC236}">
                    <a16:creationId xmlns:a16="http://schemas.microsoft.com/office/drawing/2014/main" id="{BD061BDC-B1CB-4863-BB5E-7148F4C1BCBF}"/>
                  </a:ext>
                </a:extLst>
              </p:cNvPr>
              <p:cNvSpPr txBox="1"/>
              <p:nvPr/>
            </p:nvSpPr>
            <p:spPr>
              <a:xfrm>
                <a:off x="5084792" y="4682580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99" name="テキスト ボックス 1098">
                <a:extLst>
                  <a:ext uri="{FF2B5EF4-FFF2-40B4-BE49-F238E27FC236}">
                    <a16:creationId xmlns:a16="http://schemas.microsoft.com/office/drawing/2014/main" id="{7FDDE4AF-F6E9-44BE-AD0D-F3D41F3A103E}"/>
                  </a:ext>
                </a:extLst>
              </p:cNvPr>
              <p:cNvSpPr txBox="1"/>
              <p:nvPr/>
            </p:nvSpPr>
            <p:spPr>
              <a:xfrm>
                <a:off x="4802392" y="379744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00" name="テキスト ボックス 1099">
                <a:extLst>
                  <a:ext uri="{FF2B5EF4-FFF2-40B4-BE49-F238E27FC236}">
                    <a16:creationId xmlns:a16="http://schemas.microsoft.com/office/drawing/2014/main" id="{7624A6A2-EBD7-417A-81AD-8AE1F55CD419}"/>
                  </a:ext>
                </a:extLst>
              </p:cNvPr>
              <p:cNvSpPr txBox="1"/>
              <p:nvPr/>
            </p:nvSpPr>
            <p:spPr>
              <a:xfrm>
                <a:off x="4961302" y="4219700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13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01" name="テキスト ボックス 1100">
                <a:extLst>
                  <a:ext uri="{FF2B5EF4-FFF2-40B4-BE49-F238E27FC236}">
                    <a16:creationId xmlns:a16="http://schemas.microsoft.com/office/drawing/2014/main" id="{3621E234-BB19-4E7A-9B22-8480C65946B4}"/>
                  </a:ext>
                </a:extLst>
              </p:cNvPr>
              <p:cNvSpPr txBox="1"/>
              <p:nvPr/>
            </p:nvSpPr>
            <p:spPr>
              <a:xfrm>
                <a:off x="3030864" y="611220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19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02" name="テキスト ボックス 1101">
                <a:extLst>
                  <a:ext uri="{FF2B5EF4-FFF2-40B4-BE49-F238E27FC236}">
                    <a16:creationId xmlns:a16="http://schemas.microsoft.com/office/drawing/2014/main" id="{E0430503-E0F2-4B9B-A5D3-C1A835A4D5AF}"/>
                  </a:ext>
                </a:extLst>
              </p:cNvPr>
              <p:cNvSpPr txBox="1"/>
              <p:nvPr/>
            </p:nvSpPr>
            <p:spPr>
              <a:xfrm>
                <a:off x="4017158" y="611220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17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03" name="テキスト ボックス 1102">
                <a:extLst>
                  <a:ext uri="{FF2B5EF4-FFF2-40B4-BE49-F238E27FC236}">
                    <a16:creationId xmlns:a16="http://schemas.microsoft.com/office/drawing/2014/main" id="{1CC946D3-EEB4-4950-8A19-16DD157CF282}"/>
                  </a:ext>
                </a:extLst>
              </p:cNvPr>
              <p:cNvSpPr txBox="1"/>
              <p:nvPr/>
            </p:nvSpPr>
            <p:spPr>
              <a:xfrm>
                <a:off x="2292997" y="555026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04" name="テキスト ボックス 1103">
                <a:extLst>
                  <a:ext uri="{FF2B5EF4-FFF2-40B4-BE49-F238E27FC236}">
                    <a16:creationId xmlns:a16="http://schemas.microsoft.com/office/drawing/2014/main" id="{E6059161-F995-4D02-A1FE-0F4FC36BE608}"/>
                  </a:ext>
                </a:extLst>
              </p:cNvPr>
              <p:cNvSpPr txBox="1"/>
              <p:nvPr/>
            </p:nvSpPr>
            <p:spPr>
              <a:xfrm>
                <a:off x="2651266" y="3455444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05" name="テキスト ボックス 1104">
                <a:extLst>
                  <a:ext uri="{FF2B5EF4-FFF2-40B4-BE49-F238E27FC236}">
                    <a16:creationId xmlns:a16="http://schemas.microsoft.com/office/drawing/2014/main" id="{14EBE586-41AF-443A-9D64-023262770A71}"/>
                  </a:ext>
                </a:extLst>
              </p:cNvPr>
              <p:cNvSpPr txBox="1"/>
              <p:nvPr/>
            </p:nvSpPr>
            <p:spPr>
              <a:xfrm>
                <a:off x="2078830" y="4214131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14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06" name="テキスト ボックス 1105">
                <a:extLst>
                  <a:ext uri="{FF2B5EF4-FFF2-40B4-BE49-F238E27FC236}">
                    <a16:creationId xmlns:a16="http://schemas.microsoft.com/office/drawing/2014/main" id="{C1CA282C-4B0E-4988-BCD7-D7EFF11C0070}"/>
                  </a:ext>
                </a:extLst>
              </p:cNvPr>
              <p:cNvSpPr txBox="1"/>
              <p:nvPr/>
            </p:nvSpPr>
            <p:spPr>
              <a:xfrm>
                <a:off x="2014812" y="468620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11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239" name="グループ化 1238">
            <a:extLst>
              <a:ext uri="{FF2B5EF4-FFF2-40B4-BE49-F238E27FC236}">
                <a16:creationId xmlns:a16="http://schemas.microsoft.com/office/drawing/2014/main" id="{C03239BF-6E3B-49B7-981A-6D7674D5CEC3}"/>
              </a:ext>
            </a:extLst>
          </p:cNvPr>
          <p:cNvGrpSpPr/>
          <p:nvPr/>
        </p:nvGrpSpPr>
        <p:grpSpPr>
          <a:xfrm>
            <a:off x="3783943" y="1005840"/>
            <a:ext cx="2358126" cy="2358124"/>
            <a:chOff x="4069965" y="671846"/>
            <a:chExt cx="3302916" cy="3302914"/>
          </a:xfrm>
        </p:grpSpPr>
        <p:grpSp>
          <p:nvGrpSpPr>
            <p:cNvPr id="1240" name="グループ化 1239">
              <a:extLst>
                <a:ext uri="{FF2B5EF4-FFF2-40B4-BE49-F238E27FC236}">
                  <a16:creationId xmlns:a16="http://schemas.microsoft.com/office/drawing/2014/main" id="{2D6BF761-1740-486E-B230-9993788C857D}"/>
                </a:ext>
              </a:extLst>
            </p:cNvPr>
            <p:cNvGrpSpPr/>
            <p:nvPr/>
          </p:nvGrpSpPr>
          <p:grpSpPr>
            <a:xfrm>
              <a:off x="4069965" y="671846"/>
              <a:ext cx="3302916" cy="3302914"/>
              <a:chOff x="1967397" y="443399"/>
              <a:chExt cx="5971208" cy="5971204"/>
            </a:xfrm>
          </p:grpSpPr>
          <p:sp>
            <p:nvSpPr>
              <p:cNvPr id="1262" name="楕円 1261">
                <a:extLst>
                  <a:ext uri="{FF2B5EF4-FFF2-40B4-BE49-F238E27FC236}">
                    <a16:creationId xmlns:a16="http://schemas.microsoft.com/office/drawing/2014/main" id="{D7765636-01B1-4FB2-A0BA-952C6E63312A}"/>
                  </a:ext>
                </a:extLst>
              </p:cNvPr>
              <p:cNvSpPr/>
              <p:nvPr/>
            </p:nvSpPr>
            <p:spPr>
              <a:xfrm>
                <a:off x="1967397" y="443399"/>
                <a:ext cx="5971208" cy="597120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63" name="グループ化 1262">
                <a:extLst>
                  <a:ext uri="{FF2B5EF4-FFF2-40B4-BE49-F238E27FC236}">
                    <a16:creationId xmlns:a16="http://schemas.microsoft.com/office/drawing/2014/main" id="{52FBC422-55D7-474F-A36B-9E1B79877DEC}"/>
                  </a:ext>
                </a:extLst>
              </p:cNvPr>
              <p:cNvGrpSpPr/>
              <p:nvPr/>
            </p:nvGrpSpPr>
            <p:grpSpPr>
              <a:xfrm>
                <a:off x="2608053" y="1115653"/>
                <a:ext cx="4689894" cy="4626857"/>
                <a:chOff x="2608053" y="1115653"/>
                <a:chExt cx="4689894" cy="4626857"/>
              </a:xfrm>
              <a:solidFill>
                <a:srgbClr val="FFFFCC"/>
              </a:solidFill>
            </p:grpSpPr>
            <p:sp>
              <p:nvSpPr>
                <p:cNvPr id="1329" name="フリーフォーム: 図形 1328">
                  <a:extLst>
                    <a:ext uri="{FF2B5EF4-FFF2-40B4-BE49-F238E27FC236}">
                      <a16:creationId xmlns:a16="http://schemas.microsoft.com/office/drawing/2014/main" id="{129320C9-1932-441F-91A1-A5FCD5DFBDB1}"/>
                    </a:ext>
                  </a:extLst>
                </p:cNvPr>
                <p:cNvSpPr/>
                <p:nvPr/>
              </p:nvSpPr>
              <p:spPr>
                <a:xfrm>
                  <a:off x="5212169" y="1115653"/>
                  <a:ext cx="816904" cy="847377"/>
                </a:xfrm>
                <a:custGeom>
                  <a:avLst/>
                  <a:gdLst>
                    <a:gd name="connsiteX0" fmla="*/ 108305 w 816904"/>
                    <a:gd name="connsiteY0" fmla="*/ 0 h 847377"/>
                    <a:gd name="connsiteX1" fmla="*/ 213419 w 816904"/>
                    <a:gd name="connsiteY1" fmla="*/ 16042 h 847377"/>
                    <a:gd name="connsiteX2" fmla="*/ 653590 w 816904"/>
                    <a:gd name="connsiteY2" fmla="*/ 152679 h 847377"/>
                    <a:gd name="connsiteX3" fmla="*/ 816904 w 816904"/>
                    <a:gd name="connsiteY3" fmla="*/ 231351 h 847377"/>
                    <a:gd name="connsiteX4" fmla="*/ 500446 w 816904"/>
                    <a:gd name="connsiteY4" fmla="*/ 847377 h 847377"/>
                    <a:gd name="connsiteX5" fmla="*/ 383848 w 816904"/>
                    <a:gd name="connsiteY5" fmla="*/ 791209 h 847377"/>
                    <a:gd name="connsiteX6" fmla="*/ 73758 w 816904"/>
                    <a:gd name="connsiteY6" fmla="*/ 694952 h 847377"/>
                    <a:gd name="connsiteX7" fmla="*/ 0 w 816904"/>
                    <a:gd name="connsiteY7" fmla="*/ 683695 h 847377"/>
                    <a:gd name="connsiteX8" fmla="*/ 108305 w 816904"/>
                    <a:gd name="connsiteY8" fmla="*/ 0 h 847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16904" h="847377">
                      <a:moveTo>
                        <a:pt x="108305" y="0"/>
                      </a:moveTo>
                      <a:lnTo>
                        <a:pt x="213419" y="16042"/>
                      </a:lnTo>
                      <a:cubicBezTo>
                        <a:pt x="366070" y="47279"/>
                        <a:pt x="513317" y="93348"/>
                        <a:pt x="653590" y="152679"/>
                      </a:cubicBezTo>
                      <a:lnTo>
                        <a:pt x="816904" y="231351"/>
                      </a:lnTo>
                      <a:lnTo>
                        <a:pt x="500446" y="847377"/>
                      </a:lnTo>
                      <a:lnTo>
                        <a:pt x="383848" y="791209"/>
                      </a:lnTo>
                      <a:cubicBezTo>
                        <a:pt x="285029" y="749412"/>
                        <a:pt x="181297" y="716958"/>
                        <a:pt x="73758" y="694952"/>
                      </a:cubicBezTo>
                      <a:lnTo>
                        <a:pt x="0" y="683695"/>
                      </a:lnTo>
                      <a:lnTo>
                        <a:pt x="108305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0" name="フリーフォーム: 図形 1329">
                  <a:extLst>
                    <a:ext uri="{FF2B5EF4-FFF2-40B4-BE49-F238E27FC236}">
                      <a16:creationId xmlns:a16="http://schemas.microsoft.com/office/drawing/2014/main" id="{C0329EA6-1B13-48AB-B70A-577E33EF5023}"/>
                    </a:ext>
                  </a:extLst>
                </p:cNvPr>
                <p:cNvSpPr/>
                <p:nvPr/>
              </p:nvSpPr>
              <p:spPr>
                <a:xfrm>
                  <a:off x="4953862" y="1970697"/>
                  <a:ext cx="679443" cy="1461053"/>
                </a:xfrm>
                <a:custGeom>
                  <a:avLst/>
                  <a:gdLst>
                    <a:gd name="connsiteX0" fmla="*/ 231165 w 679443"/>
                    <a:gd name="connsiteY0" fmla="*/ 0 h 1461053"/>
                    <a:gd name="connsiteX1" fmla="*/ 297064 w 679443"/>
                    <a:gd name="connsiteY1" fmla="*/ 10057 h 1461053"/>
                    <a:gd name="connsiteX2" fmla="*/ 574552 w 679443"/>
                    <a:gd name="connsiteY2" fmla="*/ 96195 h 1461053"/>
                    <a:gd name="connsiteX3" fmla="*/ 679443 w 679443"/>
                    <a:gd name="connsiteY3" fmla="*/ 146723 h 1461053"/>
                    <a:gd name="connsiteX4" fmla="*/ 4481 w 679443"/>
                    <a:gd name="connsiteY4" fmla="*/ 1460624 h 1461053"/>
                    <a:gd name="connsiteX5" fmla="*/ 1771 w 679443"/>
                    <a:gd name="connsiteY5" fmla="*/ 1461053 h 1461053"/>
                    <a:gd name="connsiteX6" fmla="*/ 0 w 679443"/>
                    <a:gd name="connsiteY6" fmla="*/ 1459270 h 1461053"/>
                    <a:gd name="connsiteX7" fmla="*/ 231165 w 679443"/>
                    <a:gd name="connsiteY7" fmla="*/ 0 h 1461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9443" h="1461053">
                      <a:moveTo>
                        <a:pt x="231165" y="0"/>
                      </a:moveTo>
                      <a:lnTo>
                        <a:pt x="297064" y="10057"/>
                      </a:lnTo>
                      <a:cubicBezTo>
                        <a:pt x="393297" y="29750"/>
                        <a:pt x="486123" y="58792"/>
                        <a:pt x="574552" y="96195"/>
                      </a:cubicBezTo>
                      <a:lnTo>
                        <a:pt x="679443" y="146723"/>
                      </a:lnTo>
                      <a:lnTo>
                        <a:pt x="4481" y="1460624"/>
                      </a:lnTo>
                      <a:lnTo>
                        <a:pt x="1771" y="1461053"/>
                      </a:lnTo>
                      <a:lnTo>
                        <a:pt x="0" y="1459270"/>
                      </a:lnTo>
                      <a:lnTo>
                        <a:pt x="231165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31" name="フリーフォーム: 図形 1330">
                  <a:extLst>
                    <a:ext uri="{FF2B5EF4-FFF2-40B4-BE49-F238E27FC236}">
                      <a16:creationId xmlns:a16="http://schemas.microsoft.com/office/drawing/2014/main" id="{E09965C7-B40F-4032-9561-0574FD8C4F91}"/>
                    </a:ext>
                  </a:extLst>
                </p:cNvPr>
                <p:cNvSpPr/>
                <p:nvPr/>
              </p:nvSpPr>
              <p:spPr>
                <a:xfrm>
                  <a:off x="3893047" y="1115680"/>
                  <a:ext cx="800600" cy="841454"/>
                </a:xfrm>
                <a:custGeom>
                  <a:avLst/>
                  <a:gdLst>
                    <a:gd name="connsiteX0" fmla="*/ 692295 w 800600"/>
                    <a:gd name="connsiteY0" fmla="*/ 0 h 841454"/>
                    <a:gd name="connsiteX1" fmla="*/ 800600 w 800600"/>
                    <a:gd name="connsiteY1" fmla="*/ 683695 h 841454"/>
                    <a:gd name="connsiteX2" fmla="*/ 727026 w 800600"/>
                    <a:gd name="connsiteY2" fmla="*/ 694924 h 841454"/>
                    <a:gd name="connsiteX3" fmla="*/ 416936 w 800600"/>
                    <a:gd name="connsiteY3" fmla="*/ 791181 h 841454"/>
                    <a:gd name="connsiteX4" fmla="*/ 312575 w 800600"/>
                    <a:gd name="connsiteY4" fmla="*/ 841454 h 841454"/>
                    <a:gd name="connsiteX5" fmla="*/ 0 w 800600"/>
                    <a:gd name="connsiteY5" fmla="*/ 223558 h 841454"/>
                    <a:gd name="connsiteX6" fmla="*/ 147194 w 800600"/>
                    <a:gd name="connsiteY6" fmla="*/ 152651 h 841454"/>
                    <a:gd name="connsiteX7" fmla="*/ 587365 w 800600"/>
                    <a:gd name="connsiteY7" fmla="*/ 16014 h 841454"/>
                    <a:gd name="connsiteX8" fmla="*/ 692295 w 800600"/>
                    <a:gd name="connsiteY8" fmla="*/ 0 h 841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0600" h="841454">
                      <a:moveTo>
                        <a:pt x="692295" y="0"/>
                      </a:moveTo>
                      <a:lnTo>
                        <a:pt x="800600" y="683695"/>
                      </a:lnTo>
                      <a:lnTo>
                        <a:pt x="727026" y="694924"/>
                      </a:lnTo>
                      <a:cubicBezTo>
                        <a:pt x="619488" y="716930"/>
                        <a:pt x="515755" y="749384"/>
                        <a:pt x="416936" y="791181"/>
                      </a:cubicBezTo>
                      <a:lnTo>
                        <a:pt x="312575" y="841454"/>
                      </a:lnTo>
                      <a:lnTo>
                        <a:pt x="0" y="223558"/>
                      </a:lnTo>
                      <a:lnTo>
                        <a:pt x="147194" y="152651"/>
                      </a:lnTo>
                      <a:cubicBezTo>
                        <a:pt x="287467" y="93320"/>
                        <a:pt x="434714" y="47251"/>
                        <a:pt x="587365" y="16014"/>
                      </a:cubicBezTo>
                      <a:lnTo>
                        <a:pt x="692295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2" name="フリーフォーム: 図形 1331">
                  <a:extLst>
                    <a:ext uri="{FF2B5EF4-FFF2-40B4-BE49-F238E27FC236}">
                      <a16:creationId xmlns:a16="http://schemas.microsoft.com/office/drawing/2014/main" id="{E7435663-7999-4D79-9041-53114BE733FD}"/>
                    </a:ext>
                  </a:extLst>
                </p:cNvPr>
                <p:cNvSpPr/>
                <p:nvPr/>
              </p:nvSpPr>
              <p:spPr>
                <a:xfrm>
                  <a:off x="4283960" y="1970724"/>
                  <a:ext cx="667628" cy="1456952"/>
                </a:xfrm>
                <a:custGeom>
                  <a:avLst/>
                  <a:gdLst>
                    <a:gd name="connsiteX0" fmla="*/ 436830 w 667628"/>
                    <a:gd name="connsiteY0" fmla="*/ 0 h 1456952"/>
                    <a:gd name="connsiteX1" fmla="*/ 667628 w 667628"/>
                    <a:gd name="connsiteY1" fmla="*/ 1456952 h 1456952"/>
                    <a:gd name="connsiteX2" fmla="*/ 663421 w 667628"/>
                    <a:gd name="connsiteY2" fmla="*/ 1452716 h 1456952"/>
                    <a:gd name="connsiteX3" fmla="*/ 0 w 667628"/>
                    <a:gd name="connsiteY3" fmla="*/ 141270 h 1456952"/>
                    <a:gd name="connsiteX4" fmla="*/ 93627 w 667628"/>
                    <a:gd name="connsiteY4" fmla="*/ 96167 h 1456952"/>
                    <a:gd name="connsiteX5" fmla="*/ 371115 w 667628"/>
                    <a:gd name="connsiteY5" fmla="*/ 10029 h 1456952"/>
                    <a:gd name="connsiteX6" fmla="*/ 436830 w 667628"/>
                    <a:gd name="connsiteY6" fmla="*/ 0 h 1456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7628" h="1456952">
                      <a:moveTo>
                        <a:pt x="436830" y="0"/>
                      </a:moveTo>
                      <a:lnTo>
                        <a:pt x="667628" y="1456952"/>
                      </a:lnTo>
                      <a:lnTo>
                        <a:pt x="663421" y="1452716"/>
                      </a:lnTo>
                      <a:lnTo>
                        <a:pt x="0" y="141270"/>
                      </a:lnTo>
                      <a:lnTo>
                        <a:pt x="93627" y="96167"/>
                      </a:lnTo>
                      <a:cubicBezTo>
                        <a:pt x="182057" y="58764"/>
                        <a:pt x="274883" y="29722"/>
                        <a:pt x="371115" y="10029"/>
                      </a:cubicBezTo>
                      <a:lnTo>
                        <a:pt x="43683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3" name="フリーフォーム: 図形 1332">
                  <a:extLst>
                    <a:ext uri="{FF2B5EF4-FFF2-40B4-BE49-F238E27FC236}">
                      <a16:creationId xmlns:a16="http://schemas.microsoft.com/office/drawing/2014/main" id="{8163288A-6A22-40BE-846F-78E70E108B05}"/>
                    </a:ext>
                  </a:extLst>
                </p:cNvPr>
                <p:cNvSpPr/>
                <p:nvPr/>
              </p:nvSpPr>
              <p:spPr>
                <a:xfrm>
                  <a:off x="6129433" y="1781756"/>
                  <a:ext cx="915877" cy="905152"/>
                </a:xfrm>
                <a:custGeom>
                  <a:avLst/>
                  <a:gdLst>
                    <a:gd name="connsiteX0" fmla="*/ 491588 w 915877"/>
                    <a:gd name="connsiteY0" fmla="*/ 0 h 905152"/>
                    <a:gd name="connsiteX1" fmla="*/ 633043 w 915877"/>
                    <a:gd name="connsiteY1" fmla="*/ 155640 h 905152"/>
                    <a:gd name="connsiteX2" fmla="*/ 885492 w 915877"/>
                    <a:gd name="connsiteY2" fmla="*/ 529503 h 905152"/>
                    <a:gd name="connsiteX3" fmla="*/ 915877 w 915877"/>
                    <a:gd name="connsiteY3" fmla="*/ 592577 h 905152"/>
                    <a:gd name="connsiteX4" fmla="*/ 297980 w 915877"/>
                    <a:gd name="connsiteY4" fmla="*/ 905152 h 905152"/>
                    <a:gd name="connsiteX5" fmla="*/ 276144 w 915877"/>
                    <a:gd name="connsiteY5" fmla="*/ 859823 h 905152"/>
                    <a:gd name="connsiteX6" fmla="*/ 98299 w 915877"/>
                    <a:gd name="connsiteY6" fmla="*/ 596445 h 905152"/>
                    <a:gd name="connsiteX7" fmla="*/ 0 w 915877"/>
                    <a:gd name="connsiteY7" fmla="*/ 488288 h 905152"/>
                    <a:gd name="connsiteX8" fmla="*/ 491588 w 915877"/>
                    <a:gd name="connsiteY8" fmla="*/ 0 h 905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5877" h="905152">
                      <a:moveTo>
                        <a:pt x="491588" y="0"/>
                      </a:moveTo>
                      <a:lnTo>
                        <a:pt x="633043" y="155640"/>
                      </a:lnTo>
                      <a:cubicBezTo>
                        <a:pt x="728621" y="271453"/>
                        <a:pt x="813294" y="396598"/>
                        <a:pt x="885492" y="529503"/>
                      </a:cubicBezTo>
                      <a:lnTo>
                        <a:pt x="915877" y="592577"/>
                      </a:lnTo>
                      <a:lnTo>
                        <a:pt x="297980" y="905152"/>
                      </a:lnTo>
                      <a:lnTo>
                        <a:pt x="276144" y="859823"/>
                      </a:lnTo>
                      <a:cubicBezTo>
                        <a:pt x="225282" y="766194"/>
                        <a:pt x="165631" y="678033"/>
                        <a:pt x="98299" y="596445"/>
                      </a:cubicBezTo>
                      <a:lnTo>
                        <a:pt x="0" y="488288"/>
                      </a:lnTo>
                      <a:lnTo>
                        <a:pt x="4915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4" name="フリーフォーム: 図形 1333">
                  <a:extLst>
                    <a:ext uri="{FF2B5EF4-FFF2-40B4-BE49-F238E27FC236}">
                      <a16:creationId xmlns:a16="http://schemas.microsoft.com/office/drawing/2014/main" id="{B3D06F0C-C114-445A-822E-0FBA88411DBC}"/>
                    </a:ext>
                  </a:extLst>
                </p:cNvPr>
                <p:cNvSpPr/>
                <p:nvPr/>
              </p:nvSpPr>
              <p:spPr>
                <a:xfrm>
                  <a:off x="4964925" y="2392420"/>
                  <a:ext cx="1307628" cy="1034314"/>
                </a:xfrm>
                <a:custGeom>
                  <a:avLst/>
                  <a:gdLst>
                    <a:gd name="connsiteX0" fmla="*/ 1041304 w 1307628"/>
                    <a:gd name="connsiteY0" fmla="*/ 0 h 1034314"/>
                    <a:gd name="connsiteX1" fmla="*/ 1128788 w 1307628"/>
                    <a:gd name="connsiteY1" fmla="*/ 96257 h 1034314"/>
                    <a:gd name="connsiteX2" fmla="*/ 1287934 w 1307628"/>
                    <a:gd name="connsiteY2" fmla="*/ 331944 h 1034314"/>
                    <a:gd name="connsiteX3" fmla="*/ 1307628 w 1307628"/>
                    <a:gd name="connsiteY3" fmla="*/ 372826 h 1034314"/>
                    <a:gd name="connsiteX4" fmla="*/ 0 w 1307628"/>
                    <a:gd name="connsiteY4" fmla="*/ 1034314 h 1034314"/>
                    <a:gd name="connsiteX5" fmla="*/ 1041304 w 1307628"/>
                    <a:gd name="connsiteY5" fmla="*/ 0 h 1034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07628" h="1034314">
                      <a:moveTo>
                        <a:pt x="1041304" y="0"/>
                      </a:moveTo>
                      <a:lnTo>
                        <a:pt x="1128788" y="96257"/>
                      </a:lnTo>
                      <a:cubicBezTo>
                        <a:pt x="1189041" y="169267"/>
                        <a:pt x="1242420" y="248159"/>
                        <a:pt x="1287934" y="331944"/>
                      </a:cubicBezTo>
                      <a:lnTo>
                        <a:pt x="1307628" y="372826"/>
                      </a:lnTo>
                      <a:lnTo>
                        <a:pt x="0" y="1034314"/>
                      </a:lnTo>
                      <a:lnTo>
                        <a:pt x="104130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5" name="フリーフォーム: 図形 1334">
                  <a:extLst>
                    <a:ext uri="{FF2B5EF4-FFF2-40B4-BE49-F238E27FC236}">
                      <a16:creationId xmlns:a16="http://schemas.microsoft.com/office/drawing/2014/main" id="{71A1ADE6-5C91-441F-B366-F8824F2A54D9}"/>
                    </a:ext>
                  </a:extLst>
                </p:cNvPr>
                <p:cNvSpPr/>
                <p:nvPr/>
              </p:nvSpPr>
              <p:spPr>
                <a:xfrm>
                  <a:off x="2867098" y="1765603"/>
                  <a:ext cx="921861" cy="911892"/>
                </a:xfrm>
                <a:custGeom>
                  <a:avLst/>
                  <a:gdLst>
                    <a:gd name="connsiteX0" fmla="*/ 433572 w 921861"/>
                    <a:gd name="connsiteY0" fmla="*/ 0 h 911892"/>
                    <a:gd name="connsiteX1" fmla="*/ 921861 w 921861"/>
                    <a:gd name="connsiteY1" fmla="*/ 491589 h 911892"/>
                    <a:gd name="connsiteX2" fmla="*/ 917792 w 921861"/>
                    <a:gd name="connsiteY2" fmla="*/ 495286 h 911892"/>
                    <a:gd name="connsiteX3" fmla="*/ 633327 w 921861"/>
                    <a:gd name="connsiteY3" fmla="*/ 875976 h 911892"/>
                    <a:gd name="connsiteX4" fmla="*/ 616025 w 921861"/>
                    <a:gd name="connsiteY4" fmla="*/ 911892 h 911892"/>
                    <a:gd name="connsiteX5" fmla="*/ 0 w 921861"/>
                    <a:gd name="connsiteY5" fmla="*/ 595434 h 911892"/>
                    <a:gd name="connsiteX6" fmla="*/ 23979 w 921861"/>
                    <a:gd name="connsiteY6" fmla="*/ 545656 h 911892"/>
                    <a:gd name="connsiteX7" fmla="*/ 427775 w 921861"/>
                    <a:gd name="connsiteY7" fmla="*/ 5269 h 911892"/>
                    <a:gd name="connsiteX8" fmla="*/ 433572 w 921861"/>
                    <a:gd name="connsiteY8" fmla="*/ 0 h 91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1861" h="911892">
                      <a:moveTo>
                        <a:pt x="433572" y="0"/>
                      </a:moveTo>
                      <a:lnTo>
                        <a:pt x="921861" y="491589"/>
                      </a:lnTo>
                      <a:lnTo>
                        <a:pt x="917792" y="495286"/>
                      </a:lnTo>
                      <a:cubicBezTo>
                        <a:pt x="805688" y="607391"/>
                        <a:pt x="709621" y="735533"/>
                        <a:pt x="633327" y="875976"/>
                      </a:cubicBezTo>
                      <a:lnTo>
                        <a:pt x="616025" y="911892"/>
                      </a:lnTo>
                      <a:lnTo>
                        <a:pt x="0" y="595434"/>
                      </a:lnTo>
                      <a:lnTo>
                        <a:pt x="23979" y="545656"/>
                      </a:lnTo>
                      <a:cubicBezTo>
                        <a:pt x="132276" y="346298"/>
                        <a:pt x="268643" y="164401"/>
                        <a:pt x="427775" y="5269"/>
                      </a:cubicBezTo>
                      <a:lnTo>
                        <a:pt x="43357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6" name="フリーフォーム: 図形 1335">
                  <a:extLst>
                    <a:ext uri="{FF2B5EF4-FFF2-40B4-BE49-F238E27FC236}">
                      <a16:creationId xmlns:a16="http://schemas.microsoft.com/office/drawing/2014/main" id="{455048C6-0512-49EE-8BD7-CD6AF2C4840E}"/>
                    </a:ext>
                  </a:extLst>
                </p:cNvPr>
                <p:cNvSpPr/>
                <p:nvPr/>
              </p:nvSpPr>
              <p:spPr>
                <a:xfrm>
                  <a:off x="3637513" y="2380395"/>
                  <a:ext cx="1314664" cy="1051013"/>
                </a:xfrm>
                <a:custGeom>
                  <a:avLst/>
                  <a:gdLst>
                    <a:gd name="connsiteX0" fmla="*/ 273820 w 1314664"/>
                    <a:gd name="connsiteY0" fmla="*/ 0 h 1051013"/>
                    <a:gd name="connsiteX1" fmla="*/ 1314074 w 1314664"/>
                    <a:gd name="connsiteY1" fmla="*/ 1047284 h 1051013"/>
                    <a:gd name="connsiteX2" fmla="*/ 1314664 w 1314664"/>
                    <a:gd name="connsiteY2" fmla="*/ 1051013 h 1051013"/>
                    <a:gd name="connsiteX3" fmla="*/ 1312539 w 1314664"/>
                    <a:gd name="connsiteY3" fmla="*/ 1050676 h 1051013"/>
                    <a:gd name="connsiteX4" fmla="*/ 0 w 1314664"/>
                    <a:gd name="connsiteY4" fmla="*/ 376413 h 1051013"/>
                    <a:gd name="connsiteX5" fmla="*/ 15628 w 1314664"/>
                    <a:gd name="connsiteY5" fmla="*/ 343970 h 1051013"/>
                    <a:gd name="connsiteX6" fmla="*/ 270185 w 1314664"/>
                    <a:gd name="connsiteY6" fmla="*/ 3304 h 1051013"/>
                    <a:gd name="connsiteX7" fmla="*/ 273820 w 1314664"/>
                    <a:gd name="connsiteY7" fmla="*/ 0 h 105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4664" h="1051013">
                      <a:moveTo>
                        <a:pt x="273820" y="0"/>
                      </a:moveTo>
                      <a:lnTo>
                        <a:pt x="1314074" y="1047284"/>
                      </a:lnTo>
                      <a:lnTo>
                        <a:pt x="1314664" y="1051013"/>
                      </a:lnTo>
                      <a:lnTo>
                        <a:pt x="1312539" y="1050676"/>
                      </a:lnTo>
                      <a:lnTo>
                        <a:pt x="0" y="376413"/>
                      </a:lnTo>
                      <a:lnTo>
                        <a:pt x="15628" y="343970"/>
                      </a:lnTo>
                      <a:cubicBezTo>
                        <a:pt x="83900" y="218293"/>
                        <a:pt x="169867" y="103623"/>
                        <a:pt x="270185" y="3304"/>
                      </a:cubicBezTo>
                      <a:lnTo>
                        <a:pt x="27382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7" name="フリーフォーム: 図形 1336">
                  <a:extLst>
                    <a:ext uri="{FF2B5EF4-FFF2-40B4-BE49-F238E27FC236}">
                      <a16:creationId xmlns:a16="http://schemas.microsoft.com/office/drawing/2014/main" id="{2FD0C953-EC19-4FA9-B75D-FD05A19BD48E}"/>
                    </a:ext>
                  </a:extLst>
                </p:cNvPr>
                <p:cNvSpPr/>
                <p:nvPr/>
              </p:nvSpPr>
              <p:spPr>
                <a:xfrm>
                  <a:off x="2608053" y="3064993"/>
                  <a:ext cx="715784" cy="734691"/>
                </a:xfrm>
                <a:custGeom>
                  <a:avLst/>
                  <a:gdLst>
                    <a:gd name="connsiteX0" fmla="*/ 31070 w 715784"/>
                    <a:gd name="connsiteY0" fmla="*/ 0 h 734691"/>
                    <a:gd name="connsiteX1" fmla="*/ 714765 w 715784"/>
                    <a:gd name="connsiteY1" fmla="*/ 108305 h 734691"/>
                    <a:gd name="connsiteX2" fmla="*/ 701518 w 715784"/>
                    <a:gd name="connsiteY2" fmla="*/ 195105 h 734691"/>
                    <a:gd name="connsiteX3" fmla="*/ 692989 w 715784"/>
                    <a:gd name="connsiteY3" fmla="*/ 364008 h 734691"/>
                    <a:gd name="connsiteX4" fmla="*/ 701518 w 715784"/>
                    <a:gd name="connsiteY4" fmla="*/ 532911 h 734691"/>
                    <a:gd name="connsiteX5" fmla="*/ 715784 w 715784"/>
                    <a:gd name="connsiteY5" fmla="*/ 626386 h 734691"/>
                    <a:gd name="connsiteX6" fmla="*/ 32089 w 715784"/>
                    <a:gd name="connsiteY6" fmla="*/ 734691 h 734691"/>
                    <a:gd name="connsiteX7" fmla="*/ 12107 w 715784"/>
                    <a:gd name="connsiteY7" fmla="*/ 603765 h 734691"/>
                    <a:gd name="connsiteX8" fmla="*/ 0 w 715784"/>
                    <a:gd name="connsiteY8" fmla="*/ 364008 h 734691"/>
                    <a:gd name="connsiteX9" fmla="*/ 12107 w 715784"/>
                    <a:gd name="connsiteY9" fmla="*/ 124251 h 734691"/>
                    <a:gd name="connsiteX10" fmla="*/ 31070 w 715784"/>
                    <a:gd name="connsiteY10" fmla="*/ 0 h 734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5784" h="734691">
                      <a:moveTo>
                        <a:pt x="31070" y="0"/>
                      </a:moveTo>
                      <a:lnTo>
                        <a:pt x="714765" y="108305"/>
                      </a:lnTo>
                      <a:lnTo>
                        <a:pt x="701518" y="195105"/>
                      </a:lnTo>
                      <a:cubicBezTo>
                        <a:pt x="695878" y="250639"/>
                        <a:pt x="692989" y="306986"/>
                        <a:pt x="692989" y="364008"/>
                      </a:cubicBezTo>
                      <a:cubicBezTo>
                        <a:pt x="692989" y="421030"/>
                        <a:pt x="695878" y="477377"/>
                        <a:pt x="701518" y="532911"/>
                      </a:cubicBezTo>
                      <a:lnTo>
                        <a:pt x="715784" y="626386"/>
                      </a:lnTo>
                      <a:lnTo>
                        <a:pt x="32089" y="734691"/>
                      </a:lnTo>
                      <a:lnTo>
                        <a:pt x="12107" y="603765"/>
                      </a:lnTo>
                      <a:cubicBezTo>
                        <a:pt x="4101" y="524935"/>
                        <a:pt x="0" y="444951"/>
                        <a:pt x="0" y="364008"/>
                      </a:cubicBezTo>
                      <a:cubicBezTo>
                        <a:pt x="0" y="283066"/>
                        <a:pt x="4101" y="203081"/>
                        <a:pt x="12107" y="124251"/>
                      </a:cubicBezTo>
                      <a:lnTo>
                        <a:pt x="3107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8" name="フリーフォーム: 図形 1337">
                  <a:extLst>
                    <a:ext uri="{FF2B5EF4-FFF2-40B4-BE49-F238E27FC236}">
                      <a16:creationId xmlns:a16="http://schemas.microsoft.com/office/drawing/2014/main" id="{BD30DB1E-9A57-4562-9BD7-78F4D4F49B6A}"/>
                    </a:ext>
                  </a:extLst>
                </p:cNvPr>
                <p:cNvSpPr/>
                <p:nvPr/>
              </p:nvSpPr>
              <p:spPr>
                <a:xfrm>
                  <a:off x="3474720" y="3200442"/>
                  <a:ext cx="1477596" cy="463793"/>
                </a:xfrm>
                <a:custGeom>
                  <a:avLst/>
                  <a:gdLst>
                    <a:gd name="connsiteX0" fmla="*/ 19447 w 1477596"/>
                    <a:gd name="connsiteY0" fmla="*/ 0 h 463793"/>
                    <a:gd name="connsiteX1" fmla="*/ 1475333 w 1477596"/>
                    <a:gd name="connsiteY1" fmla="*/ 230628 h 463793"/>
                    <a:gd name="connsiteX2" fmla="*/ 1477588 w 1477596"/>
                    <a:gd name="connsiteY2" fmla="*/ 231786 h 463793"/>
                    <a:gd name="connsiteX3" fmla="*/ 1477596 w 1477596"/>
                    <a:gd name="connsiteY3" fmla="*/ 231833 h 463793"/>
                    <a:gd name="connsiteX4" fmla="*/ 1476689 w 1477596"/>
                    <a:gd name="connsiteY4" fmla="*/ 231977 h 463793"/>
                    <a:gd name="connsiteX5" fmla="*/ 1477596 w 1477596"/>
                    <a:gd name="connsiteY5" fmla="*/ 232121 h 463793"/>
                    <a:gd name="connsiteX6" fmla="*/ 1477458 w 1477596"/>
                    <a:gd name="connsiteY6" fmla="*/ 232989 h 463793"/>
                    <a:gd name="connsiteX7" fmla="*/ 20465 w 1477596"/>
                    <a:gd name="connsiteY7" fmla="*/ 463793 h 463793"/>
                    <a:gd name="connsiteX8" fmla="*/ 7632 w 1477596"/>
                    <a:gd name="connsiteY8" fmla="*/ 379704 h 463793"/>
                    <a:gd name="connsiteX9" fmla="*/ 0 w 1477596"/>
                    <a:gd name="connsiteY9" fmla="*/ 228559 h 463793"/>
                    <a:gd name="connsiteX10" fmla="*/ 7632 w 1477596"/>
                    <a:gd name="connsiteY10" fmla="*/ 77414 h 463793"/>
                    <a:gd name="connsiteX11" fmla="*/ 19447 w 1477596"/>
                    <a:gd name="connsiteY11" fmla="*/ 0 h 463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7596" h="463793">
                      <a:moveTo>
                        <a:pt x="19447" y="0"/>
                      </a:moveTo>
                      <a:lnTo>
                        <a:pt x="1475333" y="230628"/>
                      </a:lnTo>
                      <a:lnTo>
                        <a:pt x="1477588" y="231786"/>
                      </a:lnTo>
                      <a:lnTo>
                        <a:pt x="1477596" y="231833"/>
                      </a:lnTo>
                      <a:lnTo>
                        <a:pt x="1476689" y="231977"/>
                      </a:lnTo>
                      <a:lnTo>
                        <a:pt x="1477596" y="232121"/>
                      </a:lnTo>
                      <a:lnTo>
                        <a:pt x="1477458" y="232989"/>
                      </a:lnTo>
                      <a:lnTo>
                        <a:pt x="20465" y="463793"/>
                      </a:lnTo>
                      <a:lnTo>
                        <a:pt x="7632" y="379704"/>
                      </a:lnTo>
                      <a:cubicBezTo>
                        <a:pt x="2585" y="330009"/>
                        <a:pt x="0" y="279586"/>
                        <a:pt x="0" y="228559"/>
                      </a:cubicBezTo>
                      <a:cubicBezTo>
                        <a:pt x="0" y="177532"/>
                        <a:pt x="2585" y="127109"/>
                        <a:pt x="7632" y="77414"/>
                      </a:cubicBezTo>
                      <a:lnTo>
                        <a:pt x="19447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9" name="フリーフォーム: 図形 1338">
                  <a:extLst>
                    <a:ext uri="{FF2B5EF4-FFF2-40B4-BE49-F238E27FC236}">
                      <a16:creationId xmlns:a16="http://schemas.microsoft.com/office/drawing/2014/main" id="{98F9D85B-EA65-4CE0-A5BB-759AD118DB14}"/>
                    </a:ext>
                  </a:extLst>
                </p:cNvPr>
                <p:cNvSpPr/>
                <p:nvPr/>
              </p:nvSpPr>
              <p:spPr>
                <a:xfrm>
                  <a:off x="6582257" y="3065608"/>
                  <a:ext cx="715690" cy="733461"/>
                </a:xfrm>
                <a:custGeom>
                  <a:avLst/>
                  <a:gdLst>
                    <a:gd name="connsiteX0" fmla="*/ 684714 w 715690"/>
                    <a:gd name="connsiteY0" fmla="*/ 0 h 733461"/>
                    <a:gd name="connsiteX1" fmla="*/ 703583 w 715690"/>
                    <a:gd name="connsiteY1" fmla="*/ 123636 h 733461"/>
                    <a:gd name="connsiteX2" fmla="*/ 715690 w 715690"/>
                    <a:gd name="connsiteY2" fmla="*/ 363393 h 733461"/>
                    <a:gd name="connsiteX3" fmla="*/ 703583 w 715690"/>
                    <a:gd name="connsiteY3" fmla="*/ 603150 h 733461"/>
                    <a:gd name="connsiteX4" fmla="*/ 683696 w 715690"/>
                    <a:gd name="connsiteY4" fmla="*/ 733461 h 733461"/>
                    <a:gd name="connsiteX5" fmla="*/ 0 w 715690"/>
                    <a:gd name="connsiteY5" fmla="*/ 625156 h 733461"/>
                    <a:gd name="connsiteX6" fmla="*/ 14172 w 715690"/>
                    <a:gd name="connsiteY6" fmla="*/ 532296 h 733461"/>
                    <a:gd name="connsiteX7" fmla="*/ 22701 w 715690"/>
                    <a:gd name="connsiteY7" fmla="*/ 363393 h 733461"/>
                    <a:gd name="connsiteX8" fmla="*/ 14172 w 715690"/>
                    <a:gd name="connsiteY8" fmla="*/ 194490 h 733461"/>
                    <a:gd name="connsiteX9" fmla="*/ 1019 w 715690"/>
                    <a:gd name="connsiteY9" fmla="*/ 108305 h 733461"/>
                    <a:gd name="connsiteX10" fmla="*/ 684714 w 715690"/>
                    <a:gd name="connsiteY10" fmla="*/ 0 h 733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5690" h="733461">
                      <a:moveTo>
                        <a:pt x="684714" y="0"/>
                      </a:moveTo>
                      <a:lnTo>
                        <a:pt x="703583" y="123636"/>
                      </a:lnTo>
                      <a:cubicBezTo>
                        <a:pt x="711589" y="202466"/>
                        <a:pt x="715690" y="282451"/>
                        <a:pt x="715690" y="363393"/>
                      </a:cubicBezTo>
                      <a:cubicBezTo>
                        <a:pt x="715690" y="444336"/>
                        <a:pt x="711589" y="524320"/>
                        <a:pt x="703583" y="603150"/>
                      </a:cubicBezTo>
                      <a:lnTo>
                        <a:pt x="683696" y="733461"/>
                      </a:lnTo>
                      <a:lnTo>
                        <a:pt x="0" y="625156"/>
                      </a:lnTo>
                      <a:lnTo>
                        <a:pt x="14172" y="532296"/>
                      </a:lnTo>
                      <a:cubicBezTo>
                        <a:pt x="19812" y="476762"/>
                        <a:pt x="22701" y="420415"/>
                        <a:pt x="22701" y="363393"/>
                      </a:cubicBezTo>
                      <a:cubicBezTo>
                        <a:pt x="22701" y="306371"/>
                        <a:pt x="19812" y="250024"/>
                        <a:pt x="14172" y="194490"/>
                      </a:cubicBezTo>
                      <a:lnTo>
                        <a:pt x="1019" y="108305"/>
                      </a:lnTo>
                      <a:lnTo>
                        <a:pt x="68471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0" name="フリーフォーム: 図形 1339">
                  <a:extLst>
                    <a:ext uri="{FF2B5EF4-FFF2-40B4-BE49-F238E27FC236}">
                      <a16:creationId xmlns:a16="http://schemas.microsoft.com/office/drawing/2014/main" id="{A80FD92D-E7E2-4A02-9850-4EB60C953293}"/>
                    </a:ext>
                  </a:extLst>
                </p:cNvPr>
                <p:cNvSpPr/>
                <p:nvPr/>
              </p:nvSpPr>
              <p:spPr>
                <a:xfrm>
                  <a:off x="4958462" y="3201055"/>
                  <a:ext cx="1472819" cy="462564"/>
                </a:xfrm>
                <a:custGeom>
                  <a:avLst/>
                  <a:gdLst>
                    <a:gd name="connsiteX0" fmla="*/ 1453466 w 1472819"/>
                    <a:gd name="connsiteY0" fmla="*/ 0 h 462564"/>
                    <a:gd name="connsiteX1" fmla="*/ 1465187 w 1472819"/>
                    <a:gd name="connsiteY1" fmla="*/ 76800 h 462564"/>
                    <a:gd name="connsiteX2" fmla="*/ 1472819 w 1472819"/>
                    <a:gd name="connsiteY2" fmla="*/ 227945 h 462564"/>
                    <a:gd name="connsiteX3" fmla="*/ 1465187 w 1472819"/>
                    <a:gd name="connsiteY3" fmla="*/ 379090 h 462564"/>
                    <a:gd name="connsiteX4" fmla="*/ 1452448 w 1472819"/>
                    <a:gd name="connsiteY4" fmla="*/ 462564 h 462564"/>
                    <a:gd name="connsiteX5" fmla="*/ 0 w 1472819"/>
                    <a:gd name="connsiteY5" fmla="*/ 232480 h 462564"/>
                    <a:gd name="connsiteX6" fmla="*/ 401 w 1472819"/>
                    <a:gd name="connsiteY6" fmla="*/ 231699 h 462564"/>
                    <a:gd name="connsiteX7" fmla="*/ 2219 w 1472819"/>
                    <a:gd name="connsiteY7" fmla="*/ 229893 h 462564"/>
                    <a:gd name="connsiteX8" fmla="*/ 1453466 w 1472819"/>
                    <a:gd name="connsiteY8" fmla="*/ 0 h 462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819" h="462564">
                      <a:moveTo>
                        <a:pt x="1453466" y="0"/>
                      </a:moveTo>
                      <a:lnTo>
                        <a:pt x="1465187" y="76800"/>
                      </a:lnTo>
                      <a:cubicBezTo>
                        <a:pt x="1470234" y="126495"/>
                        <a:pt x="1472819" y="176918"/>
                        <a:pt x="1472819" y="227945"/>
                      </a:cubicBezTo>
                      <a:cubicBezTo>
                        <a:pt x="1472819" y="278972"/>
                        <a:pt x="1470234" y="329395"/>
                        <a:pt x="1465187" y="379090"/>
                      </a:cubicBezTo>
                      <a:lnTo>
                        <a:pt x="1452448" y="462564"/>
                      </a:lnTo>
                      <a:lnTo>
                        <a:pt x="0" y="232480"/>
                      </a:lnTo>
                      <a:lnTo>
                        <a:pt x="401" y="231699"/>
                      </a:lnTo>
                      <a:lnTo>
                        <a:pt x="2219" y="229893"/>
                      </a:lnTo>
                      <a:lnTo>
                        <a:pt x="145346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1" name="フリーフォーム: 図形 1340">
                  <a:extLst>
                    <a:ext uri="{FF2B5EF4-FFF2-40B4-BE49-F238E27FC236}">
                      <a16:creationId xmlns:a16="http://schemas.microsoft.com/office/drawing/2014/main" id="{26E28DAC-F391-4E2A-A07E-AB383486DC56}"/>
                    </a:ext>
                  </a:extLst>
                </p:cNvPr>
                <p:cNvSpPr/>
                <p:nvPr/>
              </p:nvSpPr>
              <p:spPr>
                <a:xfrm>
                  <a:off x="4284180" y="3451268"/>
                  <a:ext cx="665173" cy="1436170"/>
                </a:xfrm>
                <a:custGeom>
                  <a:avLst/>
                  <a:gdLst>
                    <a:gd name="connsiteX0" fmla="*/ 665173 w 665173"/>
                    <a:gd name="connsiteY0" fmla="*/ 0 h 1436170"/>
                    <a:gd name="connsiteX1" fmla="*/ 437667 w 665173"/>
                    <a:gd name="connsiteY1" fmla="*/ 1436170 h 1436170"/>
                    <a:gd name="connsiteX2" fmla="*/ 370896 w 665173"/>
                    <a:gd name="connsiteY2" fmla="*/ 1425979 h 1436170"/>
                    <a:gd name="connsiteX3" fmla="*/ 93408 w 665173"/>
                    <a:gd name="connsiteY3" fmla="*/ 1339841 h 1436170"/>
                    <a:gd name="connsiteX4" fmla="*/ 0 w 665173"/>
                    <a:gd name="connsiteY4" fmla="*/ 1294844 h 1436170"/>
                    <a:gd name="connsiteX5" fmla="*/ 665173 w 665173"/>
                    <a:gd name="connsiteY5" fmla="*/ 0 h 143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5173" h="1436170">
                      <a:moveTo>
                        <a:pt x="665173" y="0"/>
                      </a:moveTo>
                      <a:lnTo>
                        <a:pt x="437667" y="1436170"/>
                      </a:lnTo>
                      <a:lnTo>
                        <a:pt x="370896" y="1425979"/>
                      </a:lnTo>
                      <a:cubicBezTo>
                        <a:pt x="274664" y="1406287"/>
                        <a:pt x="181838" y="1377244"/>
                        <a:pt x="93408" y="1339841"/>
                      </a:cubicBezTo>
                      <a:lnTo>
                        <a:pt x="0" y="1294844"/>
                      </a:lnTo>
                      <a:lnTo>
                        <a:pt x="665173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2" name="フリーフォーム: 図形 1341">
                  <a:extLst>
                    <a:ext uri="{FF2B5EF4-FFF2-40B4-BE49-F238E27FC236}">
                      <a16:creationId xmlns:a16="http://schemas.microsoft.com/office/drawing/2014/main" id="{38115E08-7EAE-4D72-B19E-A749387812AB}"/>
                    </a:ext>
                  </a:extLst>
                </p:cNvPr>
                <p:cNvSpPr/>
                <p:nvPr/>
              </p:nvSpPr>
              <p:spPr>
                <a:xfrm>
                  <a:off x="3888411" y="4900503"/>
                  <a:ext cx="806293" cy="841979"/>
                </a:xfrm>
                <a:custGeom>
                  <a:avLst/>
                  <a:gdLst>
                    <a:gd name="connsiteX0" fmla="*/ 316458 w 806293"/>
                    <a:gd name="connsiteY0" fmla="*/ 0 h 841979"/>
                    <a:gd name="connsiteX1" fmla="*/ 421573 w 806293"/>
                    <a:gd name="connsiteY1" fmla="*/ 50637 h 841979"/>
                    <a:gd name="connsiteX2" fmla="*/ 731663 w 806293"/>
                    <a:gd name="connsiteY2" fmla="*/ 146894 h 841979"/>
                    <a:gd name="connsiteX3" fmla="*/ 806293 w 806293"/>
                    <a:gd name="connsiteY3" fmla="*/ 158284 h 841979"/>
                    <a:gd name="connsiteX4" fmla="*/ 697988 w 806293"/>
                    <a:gd name="connsiteY4" fmla="*/ 841979 h 841979"/>
                    <a:gd name="connsiteX5" fmla="*/ 592002 w 806293"/>
                    <a:gd name="connsiteY5" fmla="*/ 825804 h 841979"/>
                    <a:gd name="connsiteX6" fmla="*/ 151831 w 806293"/>
                    <a:gd name="connsiteY6" fmla="*/ 689167 h 841979"/>
                    <a:gd name="connsiteX7" fmla="*/ 0 w 806293"/>
                    <a:gd name="connsiteY7" fmla="*/ 616026 h 841979"/>
                    <a:gd name="connsiteX8" fmla="*/ 316458 w 806293"/>
                    <a:gd name="connsiteY8" fmla="*/ 0 h 84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6293" h="841979">
                      <a:moveTo>
                        <a:pt x="316458" y="0"/>
                      </a:moveTo>
                      <a:lnTo>
                        <a:pt x="421573" y="50637"/>
                      </a:lnTo>
                      <a:cubicBezTo>
                        <a:pt x="520392" y="92434"/>
                        <a:pt x="624125" y="124889"/>
                        <a:pt x="731663" y="146894"/>
                      </a:cubicBezTo>
                      <a:lnTo>
                        <a:pt x="806293" y="158284"/>
                      </a:lnTo>
                      <a:lnTo>
                        <a:pt x="697988" y="841979"/>
                      </a:lnTo>
                      <a:lnTo>
                        <a:pt x="592002" y="825804"/>
                      </a:lnTo>
                      <a:cubicBezTo>
                        <a:pt x="439351" y="794567"/>
                        <a:pt x="292104" y="748498"/>
                        <a:pt x="151831" y="689167"/>
                      </a:cubicBezTo>
                      <a:lnTo>
                        <a:pt x="0" y="616026"/>
                      </a:lnTo>
                      <a:lnTo>
                        <a:pt x="31645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3" name="フリーフォーム: 図形 1342">
                  <a:extLst>
                    <a:ext uri="{FF2B5EF4-FFF2-40B4-BE49-F238E27FC236}">
                      <a16:creationId xmlns:a16="http://schemas.microsoft.com/office/drawing/2014/main" id="{7AB3E7F6-1A78-4117-B6B8-F6A2EAE47D4E}"/>
                    </a:ext>
                  </a:extLst>
                </p:cNvPr>
                <p:cNvSpPr/>
                <p:nvPr/>
              </p:nvSpPr>
              <p:spPr>
                <a:xfrm>
                  <a:off x="4954784" y="3438106"/>
                  <a:ext cx="663799" cy="1449360"/>
                </a:xfrm>
                <a:custGeom>
                  <a:avLst/>
                  <a:gdLst>
                    <a:gd name="connsiteX0" fmla="*/ 1329 w 663799"/>
                    <a:gd name="connsiteY0" fmla="*/ 0 h 1449360"/>
                    <a:gd name="connsiteX1" fmla="*/ 663799 w 663799"/>
                    <a:gd name="connsiteY1" fmla="*/ 1309567 h 1449360"/>
                    <a:gd name="connsiteX2" fmla="*/ 573630 w 663799"/>
                    <a:gd name="connsiteY2" fmla="*/ 1353003 h 1449360"/>
                    <a:gd name="connsiteX3" fmla="*/ 296142 w 663799"/>
                    <a:gd name="connsiteY3" fmla="*/ 1439141 h 1449360"/>
                    <a:gd name="connsiteX4" fmla="*/ 229186 w 663799"/>
                    <a:gd name="connsiteY4" fmla="*/ 1449360 h 1449360"/>
                    <a:gd name="connsiteX5" fmla="*/ 0 w 663799"/>
                    <a:gd name="connsiteY5" fmla="*/ 2587 h 1449360"/>
                    <a:gd name="connsiteX6" fmla="*/ 1329 w 663799"/>
                    <a:gd name="connsiteY6" fmla="*/ 0 h 144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3799" h="1449360">
                      <a:moveTo>
                        <a:pt x="1329" y="0"/>
                      </a:moveTo>
                      <a:lnTo>
                        <a:pt x="663799" y="1309567"/>
                      </a:lnTo>
                      <a:lnTo>
                        <a:pt x="573630" y="1353003"/>
                      </a:lnTo>
                      <a:cubicBezTo>
                        <a:pt x="485201" y="1390406"/>
                        <a:pt x="392375" y="1419449"/>
                        <a:pt x="296142" y="1439141"/>
                      </a:cubicBezTo>
                      <a:lnTo>
                        <a:pt x="229186" y="1449360"/>
                      </a:lnTo>
                      <a:lnTo>
                        <a:pt x="0" y="2587"/>
                      </a:lnTo>
                      <a:lnTo>
                        <a:pt x="1329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4" name="フリーフォーム: 図形 1343">
                  <a:extLst>
                    <a:ext uri="{FF2B5EF4-FFF2-40B4-BE49-F238E27FC236}">
                      <a16:creationId xmlns:a16="http://schemas.microsoft.com/office/drawing/2014/main" id="{58195938-B21D-41F3-915A-8DE1DAD2EB29}"/>
                    </a:ext>
                  </a:extLst>
                </p:cNvPr>
                <p:cNvSpPr/>
                <p:nvPr/>
              </p:nvSpPr>
              <p:spPr>
                <a:xfrm>
                  <a:off x="5211112" y="4902532"/>
                  <a:ext cx="798384" cy="839978"/>
                </a:xfrm>
                <a:custGeom>
                  <a:avLst/>
                  <a:gdLst>
                    <a:gd name="connsiteX0" fmla="*/ 485809 w 798384"/>
                    <a:gd name="connsiteY0" fmla="*/ 0 h 839978"/>
                    <a:gd name="connsiteX1" fmla="*/ 798384 w 798384"/>
                    <a:gd name="connsiteY1" fmla="*/ 617896 h 839978"/>
                    <a:gd name="connsiteX2" fmla="*/ 654647 w 798384"/>
                    <a:gd name="connsiteY2" fmla="*/ 687137 h 839978"/>
                    <a:gd name="connsiteX3" fmla="*/ 214476 w 798384"/>
                    <a:gd name="connsiteY3" fmla="*/ 823774 h 839978"/>
                    <a:gd name="connsiteX4" fmla="*/ 108306 w 798384"/>
                    <a:gd name="connsiteY4" fmla="*/ 839978 h 839978"/>
                    <a:gd name="connsiteX5" fmla="*/ 0 w 798384"/>
                    <a:gd name="connsiteY5" fmla="*/ 156282 h 839978"/>
                    <a:gd name="connsiteX6" fmla="*/ 74815 w 798384"/>
                    <a:gd name="connsiteY6" fmla="*/ 144864 h 839978"/>
                    <a:gd name="connsiteX7" fmla="*/ 384905 w 798384"/>
                    <a:gd name="connsiteY7" fmla="*/ 48607 h 839978"/>
                    <a:gd name="connsiteX8" fmla="*/ 485809 w 798384"/>
                    <a:gd name="connsiteY8" fmla="*/ 0 h 839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8384" h="839978">
                      <a:moveTo>
                        <a:pt x="485809" y="0"/>
                      </a:moveTo>
                      <a:lnTo>
                        <a:pt x="798384" y="617896"/>
                      </a:lnTo>
                      <a:lnTo>
                        <a:pt x="654647" y="687137"/>
                      </a:lnTo>
                      <a:cubicBezTo>
                        <a:pt x="514374" y="746468"/>
                        <a:pt x="367127" y="792537"/>
                        <a:pt x="214476" y="823774"/>
                      </a:cubicBezTo>
                      <a:lnTo>
                        <a:pt x="108306" y="839978"/>
                      </a:lnTo>
                      <a:lnTo>
                        <a:pt x="0" y="156282"/>
                      </a:lnTo>
                      <a:lnTo>
                        <a:pt x="74815" y="144864"/>
                      </a:lnTo>
                      <a:cubicBezTo>
                        <a:pt x="182354" y="122859"/>
                        <a:pt x="286086" y="90404"/>
                        <a:pt x="384905" y="48607"/>
                      </a:cubicBezTo>
                      <a:lnTo>
                        <a:pt x="485809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5" name="フリーフォーム: 図形 1344">
                  <a:extLst>
                    <a:ext uri="{FF2B5EF4-FFF2-40B4-BE49-F238E27FC236}">
                      <a16:creationId xmlns:a16="http://schemas.microsoft.com/office/drawing/2014/main" id="{CEEBCB58-7C15-47A7-984F-745C0E7E75A2}"/>
                    </a:ext>
                  </a:extLst>
                </p:cNvPr>
                <p:cNvSpPr/>
                <p:nvPr/>
              </p:nvSpPr>
              <p:spPr>
                <a:xfrm>
                  <a:off x="3636875" y="3434593"/>
                  <a:ext cx="1315118" cy="1040179"/>
                </a:xfrm>
                <a:custGeom>
                  <a:avLst/>
                  <a:gdLst>
                    <a:gd name="connsiteX0" fmla="*/ 1315118 w 1315118"/>
                    <a:gd name="connsiteY0" fmla="*/ 0 h 1040179"/>
                    <a:gd name="connsiteX1" fmla="*/ 1314479 w 1315118"/>
                    <a:gd name="connsiteY1" fmla="*/ 4041 h 1040179"/>
                    <a:gd name="connsiteX2" fmla="*/ 271338 w 1315118"/>
                    <a:gd name="connsiteY2" fmla="*/ 1040179 h 1040179"/>
                    <a:gd name="connsiteX3" fmla="*/ 270823 w 1315118"/>
                    <a:gd name="connsiteY3" fmla="*/ 1039710 h 1040179"/>
                    <a:gd name="connsiteX4" fmla="*/ 16266 w 1315118"/>
                    <a:gd name="connsiteY4" fmla="*/ 699044 h 1040179"/>
                    <a:gd name="connsiteX5" fmla="*/ 0 w 1315118"/>
                    <a:gd name="connsiteY5" fmla="*/ 665277 h 1040179"/>
                    <a:gd name="connsiteX6" fmla="*/ 1315118 w 1315118"/>
                    <a:gd name="connsiteY6" fmla="*/ 0 h 1040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5118" h="1040179">
                      <a:moveTo>
                        <a:pt x="1315118" y="0"/>
                      </a:moveTo>
                      <a:lnTo>
                        <a:pt x="1314479" y="4041"/>
                      </a:lnTo>
                      <a:lnTo>
                        <a:pt x="271338" y="1040179"/>
                      </a:lnTo>
                      <a:lnTo>
                        <a:pt x="270823" y="1039710"/>
                      </a:lnTo>
                      <a:cubicBezTo>
                        <a:pt x="170505" y="939391"/>
                        <a:pt x="84538" y="824721"/>
                        <a:pt x="16266" y="699044"/>
                      </a:cubicBezTo>
                      <a:lnTo>
                        <a:pt x="0" y="665277"/>
                      </a:lnTo>
                      <a:lnTo>
                        <a:pt x="131511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6" name="フリーフォーム: 図形 1345">
                  <a:extLst>
                    <a:ext uri="{FF2B5EF4-FFF2-40B4-BE49-F238E27FC236}">
                      <a16:creationId xmlns:a16="http://schemas.microsoft.com/office/drawing/2014/main" id="{8C7A6D9A-2F87-49E8-87B7-FBD5F65DA998}"/>
                    </a:ext>
                  </a:extLst>
                </p:cNvPr>
                <p:cNvSpPr/>
                <p:nvPr/>
              </p:nvSpPr>
              <p:spPr>
                <a:xfrm>
                  <a:off x="2864119" y="4178209"/>
                  <a:ext cx="920852" cy="907273"/>
                </a:xfrm>
                <a:custGeom>
                  <a:avLst/>
                  <a:gdLst>
                    <a:gd name="connsiteX0" fmla="*/ 617897 w 920852"/>
                    <a:gd name="connsiteY0" fmla="*/ 0 h 907273"/>
                    <a:gd name="connsiteX1" fmla="*/ 636305 w 920852"/>
                    <a:gd name="connsiteY1" fmla="*/ 38213 h 907273"/>
                    <a:gd name="connsiteX2" fmla="*/ 920770 w 920852"/>
                    <a:gd name="connsiteY2" fmla="*/ 418903 h 907273"/>
                    <a:gd name="connsiteX3" fmla="*/ 920852 w 920852"/>
                    <a:gd name="connsiteY3" fmla="*/ 418978 h 907273"/>
                    <a:gd name="connsiteX4" fmla="*/ 429256 w 920852"/>
                    <a:gd name="connsiteY4" fmla="*/ 907273 h 907273"/>
                    <a:gd name="connsiteX5" fmla="*/ 279406 w 920852"/>
                    <a:gd name="connsiteY5" fmla="*/ 742396 h 907273"/>
                    <a:gd name="connsiteX6" fmla="*/ 26957 w 920852"/>
                    <a:gd name="connsiteY6" fmla="*/ 368533 h 907273"/>
                    <a:gd name="connsiteX7" fmla="*/ 0 w 920852"/>
                    <a:gd name="connsiteY7" fmla="*/ 312574 h 907273"/>
                    <a:gd name="connsiteX8" fmla="*/ 617897 w 920852"/>
                    <a:gd name="connsiteY8" fmla="*/ 0 h 907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52" h="907273">
                      <a:moveTo>
                        <a:pt x="617897" y="0"/>
                      </a:moveTo>
                      <a:lnTo>
                        <a:pt x="636305" y="38213"/>
                      </a:lnTo>
                      <a:cubicBezTo>
                        <a:pt x="712599" y="178656"/>
                        <a:pt x="808666" y="306798"/>
                        <a:pt x="920770" y="418903"/>
                      </a:cubicBezTo>
                      <a:lnTo>
                        <a:pt x="920852" y="418978"/>
                      </a:lnTo>
                      <a:lnTo>
                        <a:pt x="429256" y="907273"/>
                      </a:lnTo>
                      <a:lnTo>
                        <a:pt x="279406" y="742396"/>
                      </a:lnTo>
                      <a:cubicBezTo>
                        <a:pt x="183829" y="626583"/>
                        <a:pt x="99155" y="501438"/>
                        <a:pt x="26957" y="368533"/>
                      </a:cubicBezTo>
                      <a:lnTo>
                        <a:pt x="0" y="312574"/>
                      </a:lnTo>
                      <a:lnTo>
                        <a:pt x="617897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7" name="フリーフォーム: 図形 1346">
                  <a:extLst>
                    <a:ext uri="{FF2B5EF4-FFF2-40B4-BE49-F238E27FC236}">
                      <a16:creationId xmlns:a16="http://schemas.microsoft.com/office/drawing/2014/main" id="{C1245DBC-98D1-4272-A6FA-3C11919818AF}"/>
                    </a:ext>
                  </a:extLst>
                </p:cNvPr>
                <p:cNvSpPr/>
                <p:nvPr/>
              </p:nvSpPr>
              <p:spPr>
                <a:xfrm>
                  <a:off x="4957565" y="3434005"/>
                  <a:ext cx="1308642" cy="1044450"/>
                </a:xfrm>
                <a:custGeom>
                  <a:avLst/>
                  <a:gdLst>
                    <a:gd name="connsiteX0" fmla="*/ 656 w 1308642"/>
                    <a:gd name="connsiteY0" fmla="*/ 0 h 1044450"/>
                    <a:gd name="connsiteX1" fmla="*/ 1308642 w 1308642"/>
                    <a:gd name="connsiteY1" fmla="*/ 671923 h 1044450"/>
                    <a:gd name="connsiteX2" fmla="*/ 1295294 w 1308642"/>
                    <a:gd name="connsiteY2" fmla="*/ 699631 h 1044450"/>
                    <a:gd name="connsiteX3" fmla="*/ 1040737 w 1308642"/>
                    <a:gd name="connsiteY3" fmla="*/ 1040297 h 1044450"/>
                    <a:gd name="connsiteX4" fmla="*/ 1036168 w 1308642"/>
                    <a:gd name="connsiteY4" fmla="*/ 1044450 h 1044450"/>
                    <a:gd name="connsiteX5" fmla="*/ 0 w 1308642"/>
                    <a:gd name="connsiteY5" fmla="*/ 1278 h 1044450"/>
                    <a:gd name="connsiteX6" fmla="*/ 144 w 1308642"/>
                    <a:gd name="connsiteY6" fmla="*/ 996 h 1044450"/>
                    <a:gd name="connsiteX7" fmla="*/ 2502 w 1308642"/>
                    <a:gd name="connsiteY7" fmla="*/ 2207 h 1044450"/>
                    <a:gd name="connsiteX8" fmla="*/ 538 w 1308642"/>
                    <a:gd name="connsiteY8" fmla="*/ 230 h 1044450"/>
                    <a:gd name="connsiteX9" fmla="*/ 656 w 1308642"/>
                    <a:gd name="connsiteY9" fmla="*/ 0 h 1044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8642" h="1044450">
                      <a:moveTo>
                        <a:pt x="656" y="0"/>
                      </a:moveTo>
                      <a:lnTo>
                        <a:pt x="1308642" y="671923"/>
                      </a:lnTo>
                      <a:lnTo>
                        <a:pt x="1295294" y="699631"/>
                      </a:lnTo>
                      <a:cubicBezTo>
                        <a:pt x="1227023" y="825308"/>
                        <a:pt x="1141055" y="939978"/>
                        <a:pt x="1040737" y="1040297"/>
                      </a:cubicBezTo>
                      <a:lnTo>
                        <a:pt x="1036168" y="1044450"/>
                      </a:lnTo>
                      <a:lnTo>
                        <a:pt x="0" y="1278"/>
                      </a:lnTo>
                      <a:lnTo>
                        <a:pt x="144" y="996"/>
                      </a:lnTo>
                      <a:lnTo>
                        <a:pt x="2502" y="2207"/>
                      </a:lnTo>
                      <a:lnTo>
                        <a:pt x="538" y="230"/>
                      </a:lnTo>
                      <a:lnTo>
                        <a:pt x="65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8" name="フリーフォーム: 図形 1347">
                  <a:extLst>
                    <a:ext uri="{FF2B5EF4-FFF2-40B4-BE49-F238E27FC236}">
                      <a16:creationId xmlns:a16="http://schemas.microsoft.com/office/drawing/2014/main" id="{54A1D1EA-B262-400C-900A-D660F5213513}"/>
                    </a:ext>
                  </a:extLst>
                </p:cNvPr>
                <p:cNvSpPr/>
                <p:nvPr/>
              </p:nvSpPr>
              <p:spPr>
                <a:xfrm>
                  <a:off x="6116109" y="4185240"/>
                  <a:ext cx="920514" cy="908006"/>
                </a:xfrm>
                <a:custGeom>
                  <a:avLst/>
                  <a:gdLst>
                    <a:gd name="connsiteX0" fmla="*/ 304488 w 920514"/>
                    <a:gd name="connsiteY0" fmla="*/ 0 h 908006"/>
                    <a:gd name="connsiteX1" fmla="*/ 920514 w 920514"/>
                    <a:gd name="connsiteY1" fmla="*/ 316458 h 908006"/>
                    <a:gd name="connsiteX2" fmla="*/ 898815 w 920514"/>
                    <a:gd name="connsiteY2" fmla="*/ 361501 h 908006"/>
                    <a:gd name="connsiteX3" fmla="*/ 495019 w 920514"/>
                    <a:gd name="connsiteY3" fmla="*/ 901888 h 908006"/>
                    <a:gd name="connsiteX4" fmla="*/ 488288 w 920514"/>
                    <a:gd name="connsiteY4" fmla="*/ 908006 h 908006"/>
                    <a:gd name="connsiteX5" fmla="*/ 0 w 920514"/>
                    <a:gd name="connsiteY5" fmla="*/ 416417 h 908006"/>
                    <a:gd name="connsiteX6" fmla="*/ 5002 w 920514"/>
                    <a:gd name="connsiteY6" fmla="*/ 411871 h 908006"/>
                    <a:gd name="connsiteX7" fmla="*/ 289467 w 920514"/>
                    <a:gd name="connsiteY7" fmla="*/ 31181 h 908006"/>
                    <a:gd name="connsiteX8" fmla="*/ 304488 w 920514"/>
                    <a:gd name="connsiteY8" fmla="*/ 0 h 908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514" h="908006">
                      <a:moveTo>
                        <a:pt x="304488" y="0"/>
                      </a:moveTo>
                      <a:lnTo>
                        <a:pt x="920514" y="316458"/>
                      </a:lnTo>
                      <a:lnTo>
                        <a:pt x="898815" y="361501"/>
                      </a:lnTo>
                      <a:cubicBezTo>
                        <a:pt x="790518" y="560859"/>
                        <a:pt x="654151" y="742756"/>
                        <a:pt x="495019" y="901888"/>
                      </a:cubicBezTo>
                      <a:lnTo>
                        <a:pt x="488288" y="908006"/>
                      </a:lnTo>
                      <a:lnTo>
                        <a:pt x="0" y="416417"/>
                      </a:lnTo>
                      <a:lnTo>
                        <a:pt x="5002" y="411871"/>
                      </a:lnTo>
                      <a:cubicBezTo>
                        <a:pt x="117106" y="299766"/>
                        <a:pt x="213174" y="171624"/>
                        <a:pt x="289467" y="31181"/>
                      </a:cubicBezTo>
                      <a:lnTo>
                        <a:pt x="30448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4" name="グループ化 1263">
                <a:extLst>
                  <a:ext uri="{FF2B5EF4-FFF2-40B4-BE49-F238E27FC236}">
                    <a16:creationId xmlns:a16="http://schemas.microsoft.com/office/drawing/2014/main" id="{ACCB13B0-DB42-499B-895F-08D7D3AE8E4F}"/>
                  </a:ext>
                </a:extLst>
              </p:cNvPr>
              <p:cNvGrpSpPr/>
              <p:nvPr/>
            </p:nvGrpSpPr>
            <p:grpSpPr>
              <a:xfrm>
                <a:off x="2639123" y="1084054"/>
                <a:ext cx="4627848" cy="4689894"/>
                <a:chOff x="2639123" y="1084054"/>
                <a:chExt cx="4627848" cy="4689894"/>
              </a:xfrm>
              <a:solidFill>
                <a:schemeClr val="tx1"/>
              </a:solidFill>
            </p:grpSpPr>
            <p:sp>
              <p:nvSpPr>
                <p:cNvPr id="1309" name="フリーフォーム: 図形 1308">
                  <a:extLst>
                    <a:ext uri="{FF2B5EF4-FFF2-40B4-BE49-F238E27FC236}">
                      <a16:creationId xmlns:a16="http://schemas.microsoft.com/office/drawing/2014/main" id="{AA55A746-782D-44D2-A54A-D4E32420B58B}"/>
                    </a:ext>
                  </a:extLst>
                </p:cNvPr>
                <p:cNvSpPr/>
                <p:nvPr/>
              </p:nvSpPr>
              <p:spPr>
                <a:xfrm>
                  <a:off x="4585341" y="1084054"/>
                  <a:ext cx="735133" cy="715323"/>
                </a:xfrm>
                <a:custGeom>
                  <a:avLst/>
                  <a:gdLst>
                    <a:gd name="connsiteX0" fmla="*/ 367660 w 735133"/>
                    <a:gd name="connsiteY0" fmla="*/ 0 h 715323"/>
                    <a:gd name="connsiteX1" fmla="*/ 607417 w 735133"/>
                    <a:gd name="connsiteY1" fmla="*/ 12107 h 715323"/>
                    <a:gd name="connsiteX2" fmla="*/ 735133 w 735133"/>
                    <a:gd name="connsiteY2" fmla="*/ 31599 h 715323"/>
                    <a:gd name="connsiteX3" fmla="*/ 626828 w 735133"/>
                    <a:gd name="connsiteY3" fmla="*/ 715294 h 715323"/>
                    <a:gd name="connsiteX4" fmla="*/ 536563 w 735133"/>
                    <a:gd name="connsiteY4" fmla="*/ 701518 h 715323"/>
                    <a:gd name="connsiteX5" fmla="*/ 367660 w 735133"/>
                    <a:gd name="connsiteY5" fmla="*/ 692989 h 715323"/>
                    <a:gd name="connsiteX6" fmla="*/ 198757 w 735133"/>
                    <a:gd name="connsiteY6" fmla="*/ 701518 h 715323"/>
                    <a:gd name="connsiteX7" fmla="*/ 108305 w 735133"/>
                    <a:gd name="connsiteY7" fmla="*/ 715323 h 715323"/>
                    <a:gd name="connsiteX8" fmla="*/ 0 w 735133"/>
                    <a:gd name="connsiteY8" fmla="*/ 31627 h 715323"/>
                    <a:gd name="connsiteX9" fmla="*/ 127903 w 735133"/>
                    <a:gd name="connsiteY9" fmla="*/ 12107 h 715323"/>
                    <a:gd name="connsiteX10" fmla="*/ 367660 w 735133"/>
                    <a:gd name="connsiteY10" fmla="*/ 0 h 715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133" h="715323">
                      <a:moveTo>
                        <a:pt x="367660" y="0"/>
                      </a:moveTo>
                      <a:cubicBezTo>
                        <a:pt x="448603" y="0"/>
                        <a:pt x="528587" y="4101"/>
                        <a:pt x="607417" y="12107"/>
                      </a:cubicBezTo>
                      <a:lnTo>
                        <a:pt x="735133" y="31599"/>
                      </a:lnTo>
                      <a:lnTo>
                        <a:pt x="626828" y="715294"/>
                      </a:lnTo>
                      <a:lnTo>
                        <a:pt x="536563" y="701518"/>
                      </a:lnTo>
                      <a:cubicBezTo>
                        <a:pt x="481029" y="695878"/>
                        <a:pt x="424682" y="692989"/>
                        <a:pt x="367660" y="692989"/>
                      </a:cubicBezTo>
                      <a:cubicBezTo>
                        <a:pt x="310638" y="692989"/>
                        <a:pt x="254291" y="695878"/>
                        <a:pt x="198757" y="701518"/>
                      </a:cubicBezTo>
                      <a:lnTo>
                        <a:pt x="108305" y="715323"/>
                      </a:lnTo>
                      <a:lnTo>
                        <a:pt x="0" y="31627"/>
                      </a:lnTo>
                      <a:lnTo>
                        <a:pt x="127903" y="12107"/>
                      </a:lnTo>
                      <a:cubicBezTo>
                        <a:pt x="206733" y="4101"/>
                        <a:pt x="286718" y="0"/>
                        <a:pt x="367660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0" name="フリーフォーム: 図形 1309">
                  <a:extLst>
                    <a:ext uri="{FF2B5EF4-FFF2-40B4-BE49-F238E27FC236}">
                      <a16:creationId xmlns:a16="http://schemas.microsoft.com/office/drawing/2014/main" id="{0298BA37-3C38-4CD3-85C4-8DB5E8611CB1}"/>
                    </a:ext>
                  </a:extLst>
                </p:cNvPr>
                <p:cNvSpPr/>
                <p:nvPr/>
              </p:nvSpPr>
              <p:spPr>
                <a:xfrm>
                  <a:off x="4720788" y="1950720"/>
                  <a:ext cx="464236" cy="1479246"/>
                </a:xfrm>
                <a:custGeom>
                  <a:avLst/>
                  <a:gdLst>
                    <a:gd name="connsiteX0" fmla="*/ 232212 w 464236"/>
                    <a:gd name="connsiteY0" fmla="*/ 0 h 1479246"/>
                    <a:gd name="connsiteX1" fmla="*/ 383357 w 464236"/>
                    <a:gd name="connsiteY1" fmla="*/ 7632 h 1479246"/>
                    <a:gd name="connsiteX2" fmla="*/ 464236 w 464236"/>
                    <a:gd name="connsiteY2" fmla="*/ 19976 h 1479246"/>
                    <a:gd name="connsiteX3" fmla="*/ 233071 w 464236"/>
                    <a:gd name="connsiteY3" fmla="*/ 1479246 h 1479246"/>
                    <a:gd name="connsiteX4" fmla="*/ 232147 w 464236"/>
                    <a:gd name="connsiteY4" fmla="*/ 1478315 h 1479246"/>
                    <a:gd name="connsiteX5" fmla="*/ 232116 w 464236"/>
                    <a:gd name="connsiteY5" fmla="*/ 1478116 h 1479246"/>
                    <a:gd name="connsiteX6" fmla="*/ 232093 w 464236"/>
                    <a:gd name="connsiteY6" fmla="*/ 1478260 h 1479246"/>
                    <a:gd name="connsiteX7" fmla="*/ 230798 w 464236"/>
                    <a:gd name="connsiteY7" fmla="*/ 1476957 h 1479246"/>
                    <a:gd name="connsiteX8" fmla="*/ 0 w 464236"/>
                    <a:gd name="connsiteY8" fmla="*/ 20004 h 1479246"/>
                    <a:gd name="connsiteX9" fmla="*/ 81067 w 464236"/>
                    <a:gd name="connsiteY9" fmla="*/ 7632 h 1479246"/>
                    <a:gd name="connsiteX10" fmla="*/ 232212 w 464236"/>
                    <a:gd name="connsiteY10" fmla="*/ 0 h 1479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4236" h="1479246">
                      <a:moveTo>
                        <a:pt x="232212" y="0"/>
                      </a:moveTo>
                      <a:cubicBezTo>
                        <a:pt x="283239" y="0"/>
                        <a:pt x="333662" y="2585"/>
                        <a:pt x="383357" y="7632"/>
                      </a:cubicBezTo>
                      <a:lnTo>
                        <a:pt x="464236" y="19976"/>
                      </a:lnTo>
                      <a:lnTo>
                        <a:pt x="233071" y="1479246"/>
                      </a:lnTo>
                      <a:lnTo>
                        <a:pt x="232147" y="1478315"/>
                      </a:lnTo>
                      <a:lnTo>
                        <a:pt x="232116" y="1478116"/>
                      </a:lnTo>
                      <a:lnTo>
                        <a:pt x="232093" y="1478260"/>
                      </a:lnTo>
                      <a:lnTo>
                        <a:pt x="230798" y="1476957"/>
                      </a:lnTo>
                      <a:lnTo>
                        <a:pt x="0" y="20004"/>
                      </a:lnTo>
                      <a:lnTo>
                        <a:pt x="81067" y="7632"/>
                      </a:lnTo>
                      <a:cubicBezTo>
                        <a:pt x="130762" y="2585"/>
                        <a:pt x="181185" y="0"/>
                        <a:pt x="232212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1" name="フリーフォーム: 図形 1310">
                  <a:extLst>
                    <a:ext uri="{FF2B5EF4-FFF2-40B4-BE49-F238E27FC236}">
                      <a16:creationId xmlns:a16="http://schemas.microsoft.com/office/drawing/2014/main" id="{5DCD5379-FE3B-4F0A-A442-57CAEBF679C6}"/>
                    </a:ext>
                  </a:extLst>
                </p:cNvPr>
                <p:cNvSpPr/>
                <p:nvPr/>
              </p:nvSpPr>
              <p:spPr>
                <a:xfrm>
                  <a:off x="3300672" y="1339238"/>
                  <a:ext cx="904951" cy="917952"/>
                </a:xfrm>
                <a:custGeom>
                  <a:avLst/>
                  <a:gdLst>
                    <a:gd name="connsiteX0" fmla="*/ 592376 w 904951"/>
                    <a:gd name="connsiteY0" fmla="*/ 0 h 917952"/>
                    <a:gd name="connsiteX1" fmla="*/ 904951 w 904951"/>
                    <a:gd name="connsiteY1" fmla="*/ 617897 h 917952"/>
                    <a:gd name="connsiteX2" fmla="*/ 864908 w 904951"/>
                    <a:gd name="connsiteY2" fmla="*/ 637186 h 917952"/>
                    <a:gd name="connsiteX3" fmla="*/ 601530 w 904951"/>
                    <a:gd name="connsiteY3" fmla="*/ 815031 h 917952"/>
                    <a:gd name="connsiteX4" fmla="*/ 488288 w 904951"/>
                    <a:gd name="connsiteY4" fmla="*/ 917952 h 917952"/>
                    <a:gd name="connsiteX5" fmla="*/ 0 w 904951"/>
                    <a:gd name="connsiteY5" fmla="*/ 426364 h 917952"/>
                    <a:gd name="connsiteX6" fmla="*/ 160725 w 904951"/>
                    <a:gd name="connsiteY6" fmla="*/ 280287 h 917952"/>
                    <a:gd name="connsiteX7" fmla="*/ 534588 w 904951"/>
                    <a:gd name="connsiteY7" fmla="*/ 27838 h 917952"/>
                    <a:gd name="connsiteX8" fmla="*/ 592376 w 904951"/>
                    <a:gd name="connsiteY8" fmla="*/ 0 h 917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4951" h="917952">
                      <a:moveTo>
                        <a:pt x="592376" y="0"/>
                      </a:moveTo>
                      <a:lnTo>
                        <a:pt x="904951" y="617897"/>
                      </a:lnTo>
                      <a:lnTo>
                        <a:pt x="864908" y="637186"/>
                      </a:lnTo>
                      <a:cubicBezTo>
                        <a:pt x="771279" y="688049"/>
                        <a:pt x="683118" y="747699"/>
                        <a:pt x="601530" y="815031"/>
                      </a:cubicBezTo>
                      <a:lnTo>
                        <a:pt x="488288" y="917952"/>
                      </a:lnTo>
                      <a:lnTo>
                        <a:pt x="0" y="426364"/>
                      </a:lnTo>
                      <a:lnTo>
                        <a:pt x="160725" y="280287"/>
                      </a:lnTo>
                      <a:cubicBezTo>
                        <a:pt x="276538" y="184710"/>
                        <a:pt x="401683" y="100036"/>
                        <a:pt x="534588" y="27838"/>
                      </a:cubicBezTo>
                      <a:lnTo>
                        <a:pt x="5923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2" name="フリーフォーム: 図形 1311">
                  <a:extLst>
                    <a:ext uri="{FF2B5EF4-FFF2-40B4-BE49-F238E27FC236}">
                      <a16:creationId xmlns:a16="http://schemas.microsoft.com/office/drawing/2014/main" id="{9FF724E3-F03B-4A66-A35F-1DD40EADAAC1}"/>
                    </a:ext>
                  </a:extLst>
                </p:cNvPr>
                <p:cNvSpPr/>
                <p:nvPr/>
              </p:nvSpPr>
              <p:spPr>
                <a:xfrm>
                  <a:off x="3911335" y="2111995"/>
                  <a:ext cx="1036046" cy="1311447"/>
                </a:xfrm>
                <a:custGeom>
                  <a:avLst/>
                  <a:gdLst>
                    <a:gd name="connsiteX0" fmla="*/ 372625 w 1036046"/>
                    <a:gd name="connsiteY0" fmla="*/ 0 h 1311447"/>
                    <a:gd name="connsiteX1" fmla="*/ 1036046 w 1036046"/>
                    <a:gd name="connsiteY1" fmla="*/ 1311447 h 1311447"/>
                    <a:gd name="connsiteX2" fmla="*/ 0 w 1036046"/>
                    <a:gd name="connsiteY2" fmla="*/ 268399 h 1311447"/>
                    <a:gd name="connsiteX3" fmla="*/ 101342 w 1036046"/>
                    <a:gd name="connsiteY3" fmla="*/ 176293 h 1311447"/>
                    <a:gd name="connsiteX4" fmla="*/ 337029 w 1036046"/>
                    <a:gd name="connsiteY4" fmla="*/ 17147 h 1311447"/>
                    <a:gd name="connsiteX5" fmla="*/ 372625 w 1036046"/>
                    <a:gd name="connsiteY5" fmla="*/ 0 h 1311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046" h="1311447">
                      <a:moveTo>
                        <a:pt x="372625" y="0"/>
                      </a:moveTo>
                      <a:lnTo>
                        <a:pt x="1036046" y="1311447"/>
                      </a:lnTo>
                      <a:lnTo>
                        <a:pt x="0" y="268399"/>
                      </a:lnTo>
                      <a:lnTo>
                        <a:pt x="101342" y="176293"/>
                      </a:lnTo>
                      <a:cubicBezTo>
                        <a:pt x="174352" y="116041"/>
                        <a:pt x="253244" y="62661"/>
                        <a:pt x="337029" y="17147"/>
                      </a:cubicBezTo>
                      <a:lnTo>
                        <a:pt x="372625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3" name="フリーフォーム: 図形 1312">
                  <a:extLst>
                    <a:ext uri="{FF2B5EF4-FFF2-40B4-BE49-F238E27FC236}">
                      <a16:creationId xmlns:a16="http://schemas.microsoft.com/office/drawing/2014/main" id="{19ED91F6-165F-4AE2-90EC-109A7A393263}"/>
                    </a:ext>
                  </a:extLst>
                </p:cNvPr>
                <p:cNvSpPr/>
                <p:nvPr/>
              </p:nvSpPr>
              <p:spPr>
                <a:xfrm>
                  <a:off x="5712616" y="1347004"/>
                  <a:ext cx="908404" cy="923040"/>
                </a:xfrm>
                <a:custGeom>
                  <a:avLst/>
                  <a:gdLst>
                    <a:gd name="connsiteX0" fmla="*/ 316457 w 908404"/>
                    <a:gd name="connsiteY0" fmla="*/ 0 h 923040"/>
                    <a:gd name="connsiteX1" fmla="*/ 358125 w 908404"/>
                    <a:gd name="connsiteY1" fmla="*/ 20072 h 923040"/>
                    <a:gd name="connsiteX2" fmla="*/ 898512 w 908404"/>
                    <a:gd name="connsiteY2" fmla="*/ 423868 h 923040"/>
                    <a:gd name="connsiteX3" fmla="*/ 908404 w 908404"/>
                    <a:gd name="connsiteY3" fmla="*/ 434751 h 923040"/>
                    <a:gd name="connsiteX4" fmla="*/ 416816 w 908404"/>
                    <a:gd name="connsiteY4" fmla="*/ 923040 h 923040"/>
                    <a:gd name="connsiteX5" fmla="*/ 408495 w 908404"/>
                    <a:gd name="connsiteY5" fmla="*/ 913885 h 923040"/>
                    <a:gd name="connsiteX6" fmla="*/ 27805 w 908404"/>
                    <a:gd name="connsiteY6" fmla="*/ 629420 h 923040"/>
                    <a:gd name="connsiteX7" fmla="*/ 0 w 908404"/>
                    <a:gd name="connsiteY7" fmla="*/ 616025 h 923040"/>
                    <a:gd name="connsiteX8" fmla="*/ 316457 w 908404"/>
                    <a:gd name="connsiteY8" fmla="*/ 0 h 923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8404" h="923040">
                      <a:moveTo>
                        <a:pt x="316457" y="0"/>
                      </a:moveTo>
                      <a:lnTo>
                        <a:pt x="358125" y="20072"/>
                      </a:lnTo>
                      <a:cubicBezTo>
                        <a:pt x="557483" y="128369"/>
                        <a:pt x="739380" y="264736"/>
                        <a:pt x="898512" y="423868"/>
                      </a:cubicBezTo>
                      <a:lnTo>
                        <a:pt x="908404" y="434751"/>
                      </a:lnTo>
                      <a:lnTo>
                        <a:pt x="416816" y="923040"/>
                      </a:lnTo>
                      <a:lnTo>
                        <a:pt x="408495" y="913885"/>
                      </a:lnTo>
                      <a:cubicBezTo>
                        <a:pt x="296390" y="801781"/>
                        <a:pt x="168248" y="705714"/>
                        <a:pt x="27805" y="629420"/>
                      </a:cubicBezTo>
                      <a:lnTo>
                        <a:pt x="0" y="616025"/>
                      </a:lnTo>
                      <a:lnTo>
                        <a:pt x="316457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4" name="フリーフォーム: 図形 1313">
                  <a:extLst>
                    <a:ext uri="{FF2B5EF4-FFF2-40B4-BE49-F238E27FC236}">
                      <a16:creationId xmlns:a16="http://schemas.microsoft.com/office/drawing/2014/main" id="{AAA895C6-5E33-4EA8-A30D-614A118C18E6}"/>
                    </a:ext>
                  </a:extLst>
                </p:cNvPr>
                <p:cNvSpPr/>
                <p:nvPr/>
              </p:nvSpPr>
              <p:spPr>
                <a:xfrm>
                  <a:off x="4958343" y="2117420"/>
                  <a:ext cx="1047887" cy="1313900"/>
                </a:xfrm>
                <a:custGeom>
                  <a:avLst/>
                  <a:gdLst>
                    <a:gd name="connsiteX0" fmla="*/ 674962 w 1047887"/>
                    <a:gd name="connsiteY0" fmla="*/ 0 h 1313900"/>
                    <a:gd name="connsiteX1" fmla="*/ 699294 w 1047887"/>
                    <a:gd name="connsiteY1" fmla="*/ 11721 h 1313900"/>
                    <a:gd name="connsiteX2" fmla="*/ 1039960 w 1047887"/>
                    <a:gd name="connsiteY2" fmla="*/ 266278 h 1313900"/>
                    <a:gd name="connsiteX3" fmla="*/ 1047887 w 1047887"/>
                    <a:gd name="connsiteY3" fmla="*/ 275000 h 1313900"/>
                    <a:gd name="connsiteX4" fmla="*/ 2340 w 1047887"/>
                    <a:gd name="connsiteY4" fmla="*/ 1313528 h 1313900"/>
                    <a:gd name="connsiteX5" fmla="*/ 1370 w 1047887"/>
                    <a:gd name="connsiteY5" fmla="*/ 1313682 h 1313900"/>
                    <a:gd name="connsiteX6" fmla="*/ 2179 w 1047887"/>
                    <a:gd name="connsiteY6" fmla="*/ 1312107 h 1313900"/>
                    <a:gd name="connsiteX7" fmla="*/ 446 w 1047887"/>
                    <a:gd name="connsiteY7" fmla="*/ 1313828 h 1313900"/>
                    <a:gd name="connsiteX8" fmla="*/ 0 w 1047887"/>
                    <a:gd name="connsiteY8" fmla="*/ 1313900 h 1313900"/>
                    <a:gd name="connsiteX9" fmla="*/ 674962 w 1047887"/>
                    <a:gd name="connsiteY9" fmla="*/ 0 h 131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47887" h="1313900">
                      <a:moveTo>
                        <a:pt x="674962" y="0"/>
                      </a:moveTo>
                      <a:lnTo>
                        <a:pt x="699294" y="11721"/>
                      </a:lnTo>
                      <a:cubicBezTo>
                        <a:pt x="824971" y="79993"/>
                        <a:pt x="939641" y="165960"/>
                        <a:pt x="1039960" y="266278"/>
                      </a:cubicBezTo>
                      <a:lnTo>
                        <a:pt x="1047887" y="275000"/>
                      </a:lnTo>
                      <a:lnTo>
                        <a:pt x="2340" y="1313528"/>
                      </a:lnTo>
                      <a:lnTo>
                        <a:pt x="1370" y="1313682"/>
                      </a:lnTo>
                      <a:lnTo>
                        <a:pt x="2179" y="1312107"/>
                      </a:lnTo>
                      <a:lnTo>
                        <a:pt x="446" y="1313828"/>
                      </a:lnTo>
                      <a:lnTo>
                        <a:pt x="0" y="1313900"/>
                      </a:lnTo>
                      <a:lnTo>
                        <a:pt x="67496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5" name="フリーフォーム: 図形 1314">
                  <a:extLst>
                    <a:ext uri="{FF2B5EF4-FFF2-40B4-BE49-F238E27FC236}">
                      <a16:creationId xmlns:a16="http://schemas.microsoft.com/office/drawing/2014/main" id="{4CD8F217-41C7-4FC7-B9B9-7F38FBA740B3}"/>
                    </a:ext>
                  </a:extLst>
                </p:cNvPr>
                <p:cNvSpPr/>
                <p:nvPr/>
              </p:nvSpPr>
              <p:spPr>
                <a:xfrm>
                  <a:off x="2639123" y="2361036"/>
                  <a:ext cx="844000" cy="812261"/>
                </a:xfrm>
                <a:custGeom>
                  <a:avLst/>
                  <a:gdLst>
                    <a:gd name="connsiteX0" fmla="*/ 227975 w 844000"/>
                    <a:gd name="connsiteY0" fmla="*/ 0 h 812261"/>
                    <a:gd name="connsiteX1" fmla="*/ 844000 w 844000"/>
                    <a:gd name="connsiteY1" fmla="*/ 316458 h 812261"/>
                    <a:gd name="connsiteX2" fmla="*/ 791738 w 844000"/>
                    <a:gd name="connsiteY2" fmla="*/ 424948 h 812261"/>
                    <a:gd name="connsiteX3" fmla="*/ 695481 w 844000"/>
                    <a:gd name="connsiteY3" fmla="*/ 735038 h 812261"/>
                    <a:gd name="connsiteX4" fmla="*/ 683696 w 844000"/>
                    <a:gd name="connsiteY4" fmla="*/ 812261 h 812261"/>
                    <a:gd name="connsiteX5" fmla="*/ 0 w 844000"/>
                    <a:gd name="connsiteY5" fmla="*/ 703956 h 812261"/>
                    <a:gd name="connsiteX6" fmla="*/ 16571 w 844000"/>
                    <a:gd name="connsiteY6" fmla="*/ 595377 h 812261"/>
                    <a:gd name="connsiteX7" fmla="*/ 153208 w 844000"/>
                    <a:gd name="connsiteY7" fmla="*/ 155206 h 812261"/>
                    <a:gd name="connsiteX8" fmla="*/ 227975 w 844000"/>
                    <a:gd name="connsiteY8" fmla="*/ 0 h 812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4000" h="812261">
                      <a:moveTo>
                        <a:pt x="227975" y="0"/>
                      </a:moveTo>
                      <a:lnTo>
                        <a:pt x="844000" y="316458"/>
                      </a:lnTo>
                      <a:lnTo>
                        <a:pt x="791738" y="424948"/>
                      </a:lnTo>
                      <a:cubicBezTo>
                        <a:pt x="749941" y="523767"/>
                        <a:pt x="717487" y="627500"/>
                        <a:pt x="695481" y="735038"/>
                      </a:cubicBezTo>
                      <a:lnTo>
                        <a:pt x="683696" y="812261"/>
                      </a:lnTo>
                      <a:lnTo>
                        <a:pt x="0" y="703956"/>
                      </a:lnTo>
                      <a:lnTo>
                        <a:pt x="16571" y="595377"/>
                      </a:lnTo>
                      <a:cubicBezTo>
                        <a:pt x="47808" y="442726"/>
                        <a:pt x="93877" y="295479"/>
                        <a:pt x="153208" y="155206"/>
                      </a:cubicBezTo>
                      <a:lnTo>
                        <a:pt x="227975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6" name="フリーフォーム: 図形 1315">
                  <a:extLst>
                    <a:ext uri="{FF2B5EF4-FFF2-40B4-BE49-F238E27FC236}">
                      <a16:creationId xmlns:a16="http://schemas.microsoft.com/office/drawing/2014/main" id="{FEAC188B-386D-45E7-ACF8-905822BC79CC}"/>
                    </a:ext>
                  </a:extLst>
                </p:cNvPr>
                <p:cNvSpPr/>
                <p:nvPr/>
              </p:nvSpPr>
              <p:spPr>
                <a:xfrm>
                  <a:off x="3494168" y="2756806"/>
                  <a:ext cx="1455885" cy="674263"/>
                </a:xfrm>
                <a:custGeom>
                  <a:avLst/>
                  <a:gdLst>
                    <a:gd name="connsiteX0" fmla="*/ 143346 w 1455885"/>
                    <a:gd name="connsiteY0" fmla="*/ 0 h 674263"/>
                    <a:gd name="connsiteX1" fmla="*/ 1455885 w 1455885"/>
                    <a:gd name="connsiteY1" fmla="*/ 674263 h 674263"/>
                    <a:gd name="connsiteX2" fmla="*/ 0 w 1455885"/>
                    <a:gd name="connsiteY2" fmla="*/ 443634 h 674263"/>
                    <a:gd name="connsiteX3" fmla="*/ 10586 w 1455885"/>
                    <a:gd name="connsiteY3" fmla="*/ 374270 h 674263"/>
                    <a:gd name="connsiteX4" fmla="*/ 96724 w 1455885"/>
                    <a:gd name="connsiteY4" fmla="*/ 96782 h 674263"/>
                    <a:gd name="connsiteX5" fmla="*/ 143346 w 1455885"/>
                    <a:gd name="connsiteY5" fmla="*/ 0 h 674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55885" h="674263">
                      <a:moveTo>
                        <a:pt x="143346" y="0"/>
                      </a:moveTo>
                      <a:lnTo>
                        <a:pt x="1455885" y="674263"/>
                      </a:lnTo>
                      <a:lnTo>
                        <a:pt x="0" y="443634"/>
                      </a:lnTo>
                      <a:lnTo>
                        <a:pt x="10586" y="374270"/>
                      </a:lnTo>
                      <a:cubicBezTo>
                        <a:pt x="30279" y="278038"/>
                        <a:pt x="59321" y="185212"/>
                        <a:pt x="96724" y="96782"/>
                      </a:cubicBezTo>
                      <a:lnTo>
                        <a:pt x="14334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7" name="フリーフォーム: 図形 1316">
                  <a:extLst>
                    <a:ext uri="{FF2B5EF4-FFF2-40B4-BE49-F238E27FC236}">
                      <a16:creationId xmlns:a16="http://schemas.microsoft.com/office/drawing/2014/main" id="{46D9A3AA-BBD7-4C4A-A5EB-3D3C5B541CE2}"/>
                    </a:ext>
                  </a:extLst>
                </p:cNvPr>
                <p:cNvSpPr/>
                <p:nvPr/>
              </p:nvSpPr>
              <p:spPr>
                <a:xfrm>
                  <a:off x="6427413" y="2374335"/>
                  <a:ext cx="839558" cy="799579"/>
                </a:xfrm>
                <a:custGeom>
                  <a:avLst/>
                  <a:gdLst>
                    <a:gd name="connsiteX0" fmla="*/ 617896 w 839558"/>
                    <a:gd name="connsiteY0" fmla="*/ 0 h 799579"/>
                    <a:gd name="connsiteX1" fmla="*/ 686256 w 839558"/>
                    <a:gd name="connsiteY1" fmla="*/ 141907 h 799579"/>
                    <a:gd name="connsiteX2" fmla="*/ 822893 w 839558"/>
                    <a:gd name="connsiteY2" fmla="*/ 582078 h 799579"/>
                    <a:gd name="connsiteX3" fmla="*/ 839558 w 839558"/>
                    <a:gd name="connsiteY3" fmla="*/ 691274 h 799579"/>
                    <a:gd name="connsiteX4" fmla="*/ 155863 w 839558"/>
                    <a:gd name="connsiteY4" fmla="*/ 799579 h 799579"/>
                    <a:gd name="connsiteX5" fmla="*/ 143983 w 839558"/>
                    <a:gd name="connsiteY5" fmla="*/ 721739 h 799579"/>
                    <a:gd name="connsiteX6" fmla="*/ 47726 w 839558"/>
                    <a:gd name="connsiteY6" fmla="*/ 411649 h 799579"/>
                    <a:gd name="connsiteX7" fmla="*/ 0 w 839558"/>
                    <a:gd name="connsiteY7" fmla="*/ 312575 h 799579"/>
                    <a:gd name="connsiteX8" fmla="*/ 617896 w 839558"/>
                    <a:gd name="connsiteY8" fmla="*/ 0 h 799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9558" h="799579">
                      <a:moveTo>
                        <a:pt x="617896" y="0"/>
                      </a:moveTo>
                      <a:lnTo>
                        <a:pt x="686256" y="141907"/>
                      </a:lnTo>
                      <a:cubicBezTo>
                        <a:pt x="745587" y="282180"/>
                        <a:pt x="791656" y="429427"/>
                        <a:pt x="822893" y="582078"/>
                      </a:cubicBezTo>
                      <a:lnTo>
                        <a:pt x="839558" y="691274"/>
                      </a:lnTo>
                      <a:lnTo>
                        <a:pt x="155863" y="799579"/>
                      </a:lnTo>
                      <a:lnTo>
                        <a:pt x="143983" y="721739"/>
                      </a:lnTo>
                      <a:cubicBezTo>
                        <a:pt x="121978" y="614201"/>
                        <a:pt x="89523" y="510468"/>
                        <a:pt x="47726" y="411649"/>
                      </a:cubicBezTo>
                      <a:lnTo>
                        <a:pt x="0" y="312575"/>
                      </a:lnTo>
                      <a:lnTo>
                        <a:pt x="61789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8" name="フリーフォーム: 図形 1317">
                  <a:extLst>
                    <a:ext uri="{FF2B5EF4-FFF2-40B4-BE49-F238E27FC236}">
                      <a16:creationId xmlns:a16="http://schemas.microsoft.com/office/drawing/2014/main" id="{6D603FCC-EA07-4CD7-91C6-B72A0CD72153}"/>
                    </a:ext>
                  </a:extLst>
                </p:cNvPr>
                <p:cNvSpPr/>
                <p:nvPr/>
              </p:nvSpPr>
              <p:spPr>
                <a:xfrm>
                  <a:off x="4960684" y="2765247"/>
                  <a:ext cx="1451245" cy="665702"/>
                </a:xfrm>
                <a:custGeom>
                  <a:avLst/>
                  <a:gdLst>
                    <a:gd name="connsiteX0" fmla="*/ 1311871 w 1451245"/>
                    <a:gd name="connsiteY0" fmla="*/ 0 h 665702"/>
                    <a:gd name="connsiteX1" fmla="*/ 1354426 w 1451245"/>
                    <a:gd name="connsiteY1" fmla="*/ 88340 h 665702"/>
                    <a:gd name="connsiteX2" fmla="*/ 1440564 w 1451245"/>
                    <a:gd name="connsiteY2" fmla="*/ 365828 h 665702"/>
                    <a:gd name="connsiteX3" fmla="*/ 1451245 w 1451245"/>
                    <a:gd name="connsiteY3" fmla="*/ 435810 h 665702"/>
                    <a:gd name="connsiteX4" fmla="*/ 0 w 1451245"/>
                    <a:gd name="connsiteY4" fmla="*/ 665702 h 665702"/>
                    <a:gd name="connsiteX5" fmla="*/ 4242 w 1451245"/>
                    <a:gd name="connsiteY5" fmla="*/ 661488 h 665702"/>
                    <a:gd name="connsiteX6" fmla="*/ 1311871 w 1451245"/>
                    <a:gd name="connsiteY6" fmla="*/ 0 h 665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1245" h="665702">
                      <a:moveTo>
                        <a:pt x="1311871" y="0"/>
                      </a:moveTo>
                      <a:lnTo>
                        <a:pt x="1354426" y="88340"/>
                      </a:lnTo>
                      <a:cubicBezTo>
                        <a:pt x="1391829" y="176770"/>
                        <a:pt x="1420872" y="269596"/>
                        <a:pt x="1440564" y="365828"/>
                      </a:cubicBezTo>
                      <a:lnTo>
                        <a:pt x="1451245" y="435810"/>
                      </a:lnTo>
                      <a:lnTo>
                        <a:pt x="0" y="665702"/>
                      </a:lnTo>
                      <a:lnTo>
                        <a:pt x="4242" y="661488"/>
                      </a:lnTo>
                      <a:lnTo>
                        <a:pt x="1311871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19" name="フリーフォーム: 図形 1318">
                  <a:extLst>
                    <a:ext uri="{FF2B5EF4-FFF2-40B4-BE49-F238E27FC236}">
                      <a16:creationId xmlns:a16="http://schemas.microsoft.com/office/drawing/2014/main" id="{4BFFB809-E91F-4E2C-8AA6-0D0EB63A93A7}"/>
                    </a:ext>
                  </a:extLst>
                </p:cNvPr>
                <p:cNvSpPr/>
                <p:nvPr/>
              </p:nvSpPr>
              <p:spPr>
                <a:xfrm>
                  <a:off x="4721846" y="3440694"/>
                  <a:ext cx="462122" cy="1466586"/>
                </a:xfrm>
                <a:custGeom>
                  <a:avLst/>
                  <a:gdLst>
                    <a:gd name="connsiteX0" fmla="*/ 232937 w 462122"/>
                    <a:gd name="connsiteY0" fmla="*/ 0 h 1466586"/>
                    <a:gd name="connsiteX1" fmla="*/ 462122 w 462122"/>
                    <a:gd name="connsiteY1" fmla="*/ 1446772 h 1466586"/>
                    <a:gd name="connsiteX2" fmla="*/ 382299 w 462122"/>
                    <a:gd name="connsiteY2" fmla="*/ 1458954 h 1466586"/>
                    <a:gd name="connsiteX3" fmla="*/ 231154 w 462122"/>
                    <a:gd name="connsiteY3" fmla="*/ 1466586 h 1466586"/>
                    <a:gd name="connsiteX4" fmla="*/ 80009 w 462122"/>
                    <a:gd name="connsiteY4" fmla="*/ 1458954 h 1466586"/>
                    <a:gd name="connsiteX5" fmla="*/ 0 w 462122"/>
                    <a:gd name="connsiteY5" fmla="*/ 1446744 h 1466586"/>
                    <a:gd name="connsiteX6" fmla="*/ 227506 w 462122"/>
                    <a:gd name="connsiteY6" fmla="*/ 10575 h 1466586"/>
                    <a:gd name="connsiteX7" fmla="*/ 232937 w 462122"/>
                    <a:gd name="connsiteY7" fmla="*/ 0 h 1466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62122" h="1466586">
                      <a:moveTo>
                        <a:pt x="232937" y="0"/>
                      </a:moveTo>
                      <a:lnTo>
                        <a:pt x="462122" y="1446772"/>
                      </a:lnTo>
                      <a:lnTo>
                        <a:pt x="382299" y="1458954"/>
                      </a:lnTo>
                      <a:cubicBezTo>
                        <a:pt x="332604" y="1464001"/>
                        <a:pt x="282181" y="1466586"/>
                        <a:pt x="231154" y="1466586"/>
                      </a:cubicBezTo>
                      <a:cubicBezTo>
                        <a:pt x="180127" y="1466586"/>
                        <a:pt x="129704" y="1464001"/>
                        <a:pt x="80009" y="1458954"/>
                      </a:cubicBezTo>
                      <a:lnTo>
                        <a:pt x="0" y="1446744"/>
                      </a:lnTo>
                      <a:lnTo>
                        <a:pt x="227506" y="10575"/>
                      </a:lnTo>
                      <a:lnTo>
                        <a:pt x="232937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0" name="フリーフォーム: 図形 1319">
                  <a:extLst>
                    <a:ext uri="{FF2B5EF4-FFF2-40B4-BE49-F238E27FC236}">
                      <a16:creationId xmlns:a16="http://schemas.microsoft.com/office/drawing/2014/main" id="{BC85D429-3B93-4C36-A966-4911CC889ED7}"/>
                    </a:ext>
                  </a:extLst>
                </p:cNvPr>
                <p:cNvSpPr/>
                <p:nvPr/>
              </p:nvSpPr>
              <p:spPr>
                <a:xfrm>
                  <a:off x="4586399" y="5058787"/>
                  <a:ext cx="733019" cy="715161"/>
                </a:xfrm>
                <a:custGeom>
                  <a:avLst/>
                  <a:gdLst>
                    <a:gd name="connsiteX0" fmla="*/ 108305 w 733019"/>
                    <a:gd name="connsiteY0" fmla="*/ 0 h 715161"/>
                    <a:gd name="connsiteX1" fmla="*/ 197699 w 733019"/>
                    <a:gd name="connsiteY1" fmla="*/ 13643 h 715161"/>
                    <a:gd name="connsiteX2" fmla="*/ 366602 w 733019"/>
                    <a:gd name="connsiteY2" fmla="*/ 22172 h 715161"/>
                    <a:gd name="connsiteX3" fmla="*/ 535505 w 733019"/>
                    <a:gd name="connsiteY3" fmla="*/ 13643 h 715161"/>
                    <a:gd name="connsiteX4" fmla="*/ 624714 w 733019"/>
                    <a:gd name="connsiteY4" fmla="*/ 28 h 715161"/>
                    <a:gd name="connsiteX5" fmla="*/ 733019 w 733019"/>
                    <a:gd name="connsiteY5" fmla="*/ 683724 h 715161"/>
                    <a:gd name="connsiteX6" fmla="*/ 606359 w 733019"/>
                    <a:gd name="connsiteY6" fmla="*/ 703054 h 715161"/>
                    <a:gd name="connsiteX7" fmla="*/ 366602 w 733019"/>
                    <a:gd name="connsiteY7" fmla="*/ 715161 h 715161"/>
                    <a:gd name="connsiteX8" fmla="*/ 126845 w 733019"/>
                    <a:gd name="connsiteY8" fmla="*/ 703054 h 715161"/>
                    <a:gd name="connsiteX9" fmla="*/ 0 w 733019"/>
                    <a:gd name="connsiteY9" fmla="*/ 683695 h 715161"/>
                    <a:gd name="connsiteX10" fmla="*/ 108305 w 733019"/>
                    <a:gd name="connsiteY10" fmla="*/ 0 h 715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3019" h="715161">
                      <a:moveTo>
                        <a:pt x="108305" y="0"/>
                      </a:moveTo>
                      <a:lnTo>
                        <a:pt x="197699" y="13643"/>
                      </a:lnTo>
                      <a:cubicBezTo>
                        <a:pt x="253233" y="19283"/>
                        <a:pt x="309580" y="22172"/>
                        <a:pt x="366602" y="22172"/>
                      </a:cubicBezTo>
                      <a:cubicBezTo>
                        <a:pt x="423624" y="22172"/>
                        <a:pt x="479971" y="19283"/>
                        <a:pt x="535505" y="13643"/>
                      </a:cubicBezTo>
                      <a:lnTo>
                        <a:pt x="624714" y="28"/>
                      </a:lnTo>
                      <a:lnTo>
                        <a:pt x="733019" y="683724"/>
                      </a:lnTo>
                      <a:lnTo>
                        <a:pt x="606359" y="703054"/>
                      </a:lnTo>
                      <a:cubicBezTo>
                        <a:pt x="527529" y="711060"/>
                        <a:pt x="447545" y="715161"/>
                        <a:pt x="366602" y="715161"/>
                      </a:cubicBezTo>
                      <a:cubicBezTo>
                        <a:pt x="285660" y="715161"/>
                        <a:pt x="205675" y="711060"/>
                        <a:pt x="126845" y="703054"/>
                      </a:cubicBezTo>
                      <a:lnTo>
                        <a:pt x="0" y="683695"/>
                      </a:lnTo>
                      <a:lnTo>
                        <a:pt x="108305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1" name="フリーフォーム: 図形 1320">
                  <a:extLst>
                    <a:ext uri="{FF2B5EF4-FFF2-40B4-BE49-F238E27FC236}">
                      <a16:creationId xmlns:a16="http://schemas.microsoft.com/office/drawing/2014/main" id="{47FE1C2A-2478-4D37-84F9-44B4B21EF90F}"/>
                    </a:ext>
                  </a:extLst>
                </p:cNvPr>
                <p:cNvSpPr/>
                <p:nvPr/>
              </p:nvSpPr>
              <p:spPr>
                <a:xfrm>
                  <a:off x="3908214" y="3438635"/>
                  <a:ext cx="1043140" cy="1307479"/>
                </a:xfrm>
                <a:custGeom>
                  <a:avLst/>
                  <a:gdLst>
                    <a:gd name="connsiteX0" fmla="*/ 1043140 w 1043140"/>
                    <a:gd name="connsiteY0" fmla="*/ 0 h 1307479"/>
                    <a:gd name="connsiteX1" fmla="*/ 1041138 w 1043140"/>
                    <a:gd name="connsiteY1" fmla="*/ 12635 h 1307479"/>
                    <a:gd name="connsiteX2" fmla="*/ 375966 w 1043140"/>
                    <a:gd name="connsiteY2" fmla="*/ 1307479 h 1307479"/>
                    <a:gd name="connsiteX3" fmla="*/ 340150 w 1043140"/>
                    <a:gd name="connsiteY3" fmla="*/ 1290225 h 1307479"/>
                    <a:gd name="connsiteX4" fmla="*/ 104463 w 1043140"/>
                    <a:gd name="connsiteY4" fmla="*/ 1131079 h 1307479"/>
                    <a:gd name="connsiteX5" fmla="*/ 0 w 1043140"/>
                    <a:gd name="connsiteY5" fmla="*/ 1036137 h 1307479"/>
                    <a:gd name="connsiteX6" fmla="*/ 1043140 w 1043140"/>
                    <a:gd name="connsiteY6" fmla="*/ 0 h 1307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3140" h="1307479">
                      <a:moveTo>
                        <a:pt x="1043140" y="0"/>
                      </a:moveTo>
                      <a:lnTo>
                        <a:pt x="1041138" y="12635"/>
                      </a:lnTo>
                      <a:lnTo>
                        <a:pt x="375966" y="1307479"/>
                      </a:lnTo>
                      <a:lnTo>
                        <a:pt x="340150" y="1290225"/>
                      </a:lnTo>
                      <a:cubicBezTo>
                        <a:pt x="256365" y="1244711"/>
                        <a:pt x="177473" y="1191332"/>
                        <a:pt x="104463" y="1131079"/>
                      </a:cubicBezTo>
                      <a:lnTo>
                        <a:pt x="0" y="1036137"/>
                      </a:lnTo>
                      <a:lnTo>
                        <a:pt x="10431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2" name="フリーフォーム: 図形 1321">
                  <a:extLst>
                    <a:ext uri="{FF2B5EF4-FFF2-40B4-BE49-F238E27FC236}">
                      <a16:creationId xmlns:a16="http://schemas.microsoft.com/office/drawing/2014/main" id="{8CD01A62-9910-47C7-84D5-D3060BF2F05E}"/>
                    </a:ext>
                  </a:extLst>
                </p:cNvPr>
                <p:cNvSpPr/>
                <p:nvPr/>
              </p:nvSpPr>
              <p:spPr>
                <a:xfrm>
                  <a:off x="3293377" y="4597187"/>
                  <a:ext cx="911493" cy="919343"/>
                </a:xfrm>
                <a:custGeom>
                  <a:avLst/>
                  <a:gdLst>
                    <a:gd name="connsiteX0" fmla="*/ 491596 w 911493"/>
                    <a:gd name="connsiteY0" fmla="*/ 0 h 919343"/>
                    <a:gd name="connsiteX1" fmla="*/ 608825 w 911493"/>
                    <a:gd name="connsiteY1" fmla="*/ 106545 h 919343"/>
                    <a:gd name="connsiteX2" fmla="*/ 872203 w 911493"/>
                    <a:gd name="connsiteY2" fmla="*/ 284390 h 919343"/>
                    <a:gd name="connsiteX3" fmla="*/ 911493 w 911493"/>
                    <a:gd name="connsiteY3" fmla="*/ 303317 h 919343"/>
                    <a:gd name="connsiteX4" fmla="*/ 595035 w 911493"/>
                    <a:gd name="connsiteY4" fmla="*/ 919343 h 919343"/>
                    <a:gd name="connsiteX5" fmla="*/ 541883 w 911493"/>
                    <a:gd name="connsiteY5" fmla="*/ 893738 h 919343"/>
                    <a:gd name="connsiteX6" fmla="*/ 1496 w 911493"/>
                    <a:gd name="connsiteY6" fmla="*/ 489942 h 919343"/>
                    <a:gd name="connsiteX7" fmla="*/ 0 w 911493"/>
                    <a:gd name="connsiteY7" fmla="*/ 488296 h 919343"/>
                    <a:gd name="connsiteX8" fmla="*/ 491596 w 911493"/>
                    <a:gd name="connsiteY8" fmla="*/ 0 h 919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1493" h="919343">
                      <a:moveTo>
                        <a:pt x="491596" y="0"/>
                      </a:moveTo>
                      <a:lnTo>
                        <a:pt x="608825" y="106545"/>
                      </a:lnTo>
                      <a:cubicBezTo>
                        <a:pt x="690413" y="173877"/>
                        <a:pt x="778574" y="233528"/>
                        <a:pt x="872203" y="284390"/>
                      </a:cubicBezTo>
                      <a:lnTo>
                        <a:pt x="911493" y="303317"/>
                      </a:lnTo>
                      <a:lnTo>
                        <a:pt x="595035" y="919343"/>
                      </a:lnTo>
                      <a:lnTo>
                        <a:pt x="541883" y="893738"/>
                      </a:lnTo>
                      <a:cubicBezTo>
                        <a:pt x="342525" y="785441"/>
                        <a:pt x="160628" y="649074"/>
                        <a:pt x="1496" y="489942"/>
                      </a:cubicBezTo>
                      <a:lnTo>
                        <a:pt x="0" y="488296"/>
                      </a:lnTo>
                      <a:lnTo>
                        <a:pt x="49159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3" name="フリーフォーム: 図形 1322">
                  <a:extLst>
                    <a:ext uri="{FF2B5EF4-FFF2-40B4-BE49-F238E27FC236}">
                      <a16:creationId xmlns:a16="http://schemas.microsoft.com/office/drawing/2014/main" id="{3EA8E2E8-9034-4BC3-8156-3496A4DAA563}"/>
                    </a:ext>
                  </a:extLst>
                </p:cNvPr>
                <p:cNvSpPr/>
                <p:nvPr/>
              </p:nvSpPr>
              <p:spPr>
                <a:xfrm>
                  <a:off x="4956114" y="3435284"/>
                  <a:ext cx="1037620" cy="1312389"/>
                </a:xfrm>
                <a:custGeom>
                  <a:avLst/>
                  <a:gdLst>
                    <a:gd name="connsiteX0" fmla="*/ 1451 w 1037620"/>
                    <a:gd name="connsiteY0" fmla="*/ 0 h 1312389"/>
                    <a:gd name="connsiteX1" fmla="*/ 1037620 w 1037620"/>
                    <a:gd name="connsiteY1" fmla="*/ 1043171 h 1312389"/>
                    <a:gd name="connsiteX2" fmla="*/ 937209 w 1037620"/>
                    <a:gd name="connsiteY2" fmla="*/ 1134430 h 1312389"/>
                    <a:gd name="connsiteX3" fmla="*/ 701522 w 1037620"/>
                    <a:gd name="connsiteY3" fmla="*/ 1293576 h 1312389"/>
                    <a:gd name="connsiteX4" fmla="*/ 662469 w 1037620"/>
                    <a:gd name="connsiteY4" fmla="*/ 1312389 h 1312389"/>
                    <a:gd name="connsiteX5" fmla="*/ 0 w 1037620"/>
                    <a:gd name="connsiteY5" fmla="*/ 2824 h 1312389"/>
                    <a:gd name="connsiteX6" fmla="*/ 1451 w 1037620"/>
                    <a:gd name="connsiteY6" fmla="*/ 0 h 1312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7620" h="1312389">
                      <a:moveTo>
                        <a:pt x="1451" y="0"/>
                      </a:moveTo>
                      <a:lnTo>
                        <a:pt x="1037620" y="1043171"/>
                      </a:lnTo>
                      <a:lnTo>
                        <a:pt x="937209" y="1134430"/>
                      </a:lnTo>
                      <a:cubicBezTo>
                        <a:pt x="864200" y="1194683"/>
                        <a:pt x="785307" y="1248062"/>
                        <a:pt x="701522" y="1293576"/>
                      </a:cubicBezTo>
                      <a:lnTo>
                        <a:pt x="662469" y="1312389"/>
                      </a:lnTo>
                      <a:lnTo>
                        <a:pt x="0" y="2824"/>
                      </a:lnTo>
                      <a:lnTo>
                        <a:pt x="1451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4" name="フリーフォーム: 図形 1323">
                  <a:extLst>
                    <a:ext uri="{FF2B5EF4-FFF2-40B4-BE49-F238E27FC236}">
                      <a16:creationId xmlns:a16="http://schemas.microsoft.com/office/drawing/2014/main" id="{6B13BB85-A722-4804-A812-7F0A30A1A936}"/>
                    </a:ext>
                  </a:extLst>
                </p:cNvPr>
                <p:cNvSpPr/>
                <p:nvPr/>
              </p:nvSpPr>
              <p:spPr>
                <a:xfrm>
                  <a:off x="5696922" y="4601658"/>
                  <a:ext cx="907477" cy="918771"/>
                </a:xfrm>
                <a:custGeom>
                  <a:avLst/>
                  <a:gdLst>
                    <a:gd name="connsiteX0" fmla="*/ 419189 w 907477"/>
                    <a:gd name="connsiteY0" fmla="*/ 0 h 918771"/>
                    <a:gd name="connsiteX1" fmla="*/ 907477 w 907477"/>
                    <a:gd name="connsiteY1" fmla="*/ 491588 h 918771"/>
                    <a:gd name="connsiteX2" fmla="*/ 747683 w 907477"/>
                    <a:gd name="connsiteY2" fmla="*/ 636818 h 918771"/>
                    <a:gd name="connsiteX3" fmla="*/ 373820 w 907477"/>
                    <a:gd name="connsiteY3" fmla="*/ 889267 h 918771"/>
                    <a:gd name="connsiteX4" fmla="*/ 312575 w 907477"/>
                    <a:gd name="connsiteY4" fmla="*/ 918771 h 918771"/>
                    <a:gd name="connsiteX5" fmla="*/ 0 w 907477"/>
                    <a:gd name="connsiteY5" fmla="*/ 300874 h 918771"/>
                    <a:gd name="connsiteX6" fmla="*/ 43500 w 907477"/>
                    <a:gd name="connsiteY6" fmla="*/ 279919 h 918771"/>
                    <a:gd name="connsiteX7" fmla="*/ 306878 w 907477"/>
                    <a:gd name="connsiteY7" fmla="*/ 102074 h 918771"/>
                    <a:gd name="connsiteX8" fmla="*/ 419189 w 907477"/>
                    <a:gd name="connsiteY8" fmla="*/ 0 h 918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7477" h="918771">
                      <a:moveTo>
                        <a:pt x="419189" y="0"/>
                      </a:moveTo>
                      <a:lnTo>
                        <a:pt x="907477" y="491588"/>
                      </a:lnTo>
                      <a:lnTo>
                        <a:pt x="747683" y="636818"/>
                      </a:lnTo>
                      <a:cubicBezTo>
                        <a:pt x="631870" y="732396"/>
                        <a:pt x="506725" y="817069"/>
                        <a:pt x="373820" y="889267"/>
                      </a:cubicBezTo>
                      <a:lnTo>
                        <a:pt x="312575" y="918771"/>
                      </a:lnTo>
                      <a:lnTo>
                        <a:pt x="0" y="300874"/>
                      </a:lnTo>
                      <a:lnTo>
                        <a:pt x="43500" y="279919"/>
                      </a:lnTo>
                      <a:cubicBezTo>
                        <a:pt x="137129" y="229057"/>
                        <a:pt x="225290" y="169406"/>
                        <a:pt x="306878" y="102074"/>
                      </a:cubicBezTo>
                      <a:lnTo>
                        <a:pt x="419189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5" name="フリーフォーム: 図形 1324">
                  <a:extLst>
                    <a:ext uri="{FF2B5EF4-FFF2-40B4-BE49-F238E27FC236}">
                      <a16:creationId xmlns:a16="http://schemas.microsoft.com/office/drawing/2014/main" id="{01987D9D-F0EC-4DFF-A9A0-A323B65F7BB4}"/>
                    </a:ext>
                  </a:extLst>
                </p:cNvPr>
                <p:cNvSpPr/>
                <p:nvPr/>
              </p:nvSpPr>
              <p:spPr>
                <a:xfrm>
                  <a:off x="3495185" y="3433429"/>
                  <a:ext cx="1456992" cy="666440"/>
                </a:xfrm>
                <a:custGeom>
                  <a:avLst/>
                  <a:gdLst>
                    <a:gd name="connsiteX0" fmla="*/ 1456992 w 1456992"/>
                    <a:gd name="connsiteY0" fmla="*/ 0 h 666440"/>
                    <a:gd name="connsiteX1" fmla="*/ 1456808 w 1456992"/>
                    <a:gd name="connsiteY1" fmla="*/ 1162 h 666440"/>
                    <a:gd name="connsiteX2" fmla="*/ 141690 w 1456992"/>
                    <a:gd name="connsiteY2" fmla="*/ 666440 h 666440"/>
                    <a:gd name="connsiteX3" fmla="*/ 95706 w 1456992"/>
                    <a:gd name="connsiteY3" fmla="*/ 570984 h 666440"/>
                    <a:gd name="connsiteX4" fmla="*/ 9568 w 1456992"/>
                    <a:gd name="connsiteY4" fmla="*/ 293496 h 666440"/>
                    <a:gd name="connsiteX5" fmla="*/ 0 w 1456992"/>
                    <a:gd name="connsiteY5" fmla="*/ 230804 h 666440"/>
                    <a:gd name="connsiteX6" fmla="*/ 1456992 w 1456992"/>
                    <a:gd name="connsiteY6" fmla="*/ 0 h 666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6992" h="666440">
                      <a:moveTo>
                        <a:pt x="1456992" y="0"/>
                      </a:moveTo>
                      <a:lnTo>
                        <a:pt x="1456808" y="1162"/>
                      </a:lnTo>
                      <a:lnTo>
                        <a:pt x="141690" y="666440"/>
                      </a:lnTo>
                      <a:lnTo>
                        <a:pt x="95706" y="570984"/>
                      </a:lnTo>
                      <a:cubicBezTo>
                        <a:pt x="58303" y="482555"/>
                        <a:pt x="29261" y="389728"/>
                        <a:pt x="9568" y="293496"/>
                      </a:cubicBezTo>
                      <a:lnTo>
                        <a:pt x="0" y="230804"/>
                      </a:lnTo>
                      <a:lnTo>
                        <a:pt x="145699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6" name="フリーフォーム: 図形 1325">
                  <a:extLst>
                    <a:ext uri="{FF2B5EF4-FFF2-40B4-BE49-F238E27FC236}">
                      <a16:creationId xmlns:a16="http://schemas.microsoft.com/office/drawing/2014/main" id="{F2D78FC2-5B0C-46BA-8474-550721E21EFA}"/>
                    </a:ext>
                  </a:extLst>
                </p:cNvPr>
                <p:cNvSpPr/>
                <p:nvPr/>
              </p:nvSpPr>
              <p:spPr>
                <a:xfrm>
                  <a:off x="2640142" y="3691376"/>
                  <a:ext cx="841875" cy="799406"/>
                </a:xfrm>
                <a:custGeom>
                  <a:avLst/>
                  <a:gdLst>
                    <a:gd name="connsiteX0" fmla="*/ 683696 w 841875"/>
                    <a:gd name="connsiteY0" fmla="*/ 0 h 799406"/>
                    <a:gd name="connsiteX1" fmla="*/ 694463 w 841875"/>
                    <a:gd name="connsiteY1" fmla="*/ 70551 h 799406"/>
                    <a:gd name="connsiteX2" fmla="*/ 790720 w 841875"/>
                    <a:gd name="connsiteY2" fmla="*/ 380641 h 799406"/>
                    <a:gd name="connsiteX3" fmla="*/ 841875 w 841875"/>
                    <a:gd name="connsiteY3" fmla="*/ 486831 h 799406"/>
                    <a:gd name="connsiteX4" fmla="*/ 223978 w 841875"/>
                    <a:gd name="connsiteY4" fmla="*/ 799406 h 799406"/>
                    <a:gd name="connsiteX5" fmla="*/ 152190 w 841875"/>
                    <a:gd name="connsiteY5" fmla="*/ 650383 h 799406"/>
                    <a:gd name="connsiteX6" fmla="*/ 15553 w 841875"/>
                    <a:gd name="connsiteY6" fmla="*/ 210212 h 799406"/>
                    <a:gd name="connsiteX7" fmla="*/ 0 w 841875"/>
                    <a:gd name="connsiteY7" fmla="*/ 108305 h 799406"/>
                    <a:gd name="connsiteX8" fmla="*/ 683696 w 841875"/>
                    <a:gd name="connsiteY8" fmla="*/ 0 h 79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1875" h="799406">
                      <a:moveTo>
                        <a:pt x="683696" y="0"/>
                      </a:moveTo>
                      <a:lnTo>
                        <a:pt x="694463" y="70551"/>
                      </a:lnTo>
                      <a:cubicBezTo>
                        <a:pt x="716469" y="178090"/>
                        <a:pt x="748923" y="281822"/>
                        <a:pt x="790720" y="380641"/>
                      </a:cubicBezTo>
                      <a:lnTo>
                        <a:pt x="841875" y="486831"/>
                      </a:lnTo>
                      <a:lnTo>
                        <a:pt x="223978" y="799406"/>
                      </a:lnTo>
                      <a:lnTo>
                        <a:pt x="152190" y="650383"/>
                      </a:lnTo>
                      <a:cubicBezTo>
                        <a:pt x="92859" y="510110"/>
                        <a:pt x="46790" y="362863"/>
                        <a:pt x="15553" y="210212"/>
                      </a:cubicBezTo>
                      <a:lnTo>
                        <a:pt x="0" y="108305"/>
                      </a:lnTo>
                      <a:lnTo>
                        <a:pt x="68369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7" name="フリーフォーム: 図形 1326">
                  <a:extLst>
                    <a:ext uri="{FF2B5EF4-FFF2-40B4-BE49-F238E27FC236}">
                      <a16:creationId xmlns:a16="http://schemas.microsoft.com/office/drawing/2014/main" id="{EA19AC42-B06E-46B3-919D-A36AF0039BA0}"/>
                    </a:ext>
                  </a:extLst>
                </p:cNvPr>
                <p:cNvSpPr/>
                <p:nvPr/>
              </p:nvSpPr>
              <p:spPr>
                <a:xfrm>
                  <a:off x="4958223" y="3433536"/>
                  <a:ext cx="1452687" cy="672393"/>
                </a:xfrm>
                <a:custGeom>
                  <a:avLst/>
                  <a:gdLst>
                    <a:gd name="connsiteX0" fmla="*/ 240 w 1452687"/>
                    <a:gd name="connsiteY0" fmla="*/ 0 h 672393"/>
                    <a:gd name="connsiteX1" fmla="*/ 1452687 w 1452687"/>
                    <a:gd name="connsiteY1" fmla="*/ 230084 h 672393"/>
                    <a:gd name="connsiteX2" fmla="*/ 1443025 w 1452687"/>
                    <a:gd name="connsiteY2" fmla="*/ 293390 h 672393"/>
                    <a:gd name="connsiteX3" fmla="*/ 1356887 w 1452687"/>
                    <a:gd name="connsiteY3" fmla="*/ 570878 h 672393"/>
                    <a:gd name="connsiteX4" fmla="*/ 1307985 w 1452687"/>
                    <a:gd name="connsiteY4" fmla="*/ 672393 h 672393"/>
                    <a:gd name="connsiteX5" fmla="*/ 0 w 1452687"/>
                    <a:gd name="connsiteY5" fmla="*/ 470 h 672393"/>
                    <a:gd name="connsiteX6" fmla="*/ 240 w 1452687"/>
                    <a:gd name="connsiteY6" fmla="*/ 0 h 672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2687" h="672393">
                      <a:moveTo>
                        <a:pt x="240" y="0"/>
                      </a:moveTo>
                      <a:lnTo>
                        <a:pt x="1452687" y="230084"/>
                      </a:lnTo>
                      <a:lnTo>
                        <a:pt x="1443025" y="293390"/>
                      </a:lnTo>
                      <a:cubicBezTo>
                        <a:pt x="1423333" y="389622"/>
                        <a:pt x="1394290" y="482449"/>
                        <a:pt x="1356887" y="570878"/>
                      </a:cubicBezTo>
                      <a:lnTo>
                        <a:pt x="1307985" y="672393"/>
                      </a:lnTo>
                      <a:lnTo>
                        <a:pt x="0" y="470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8" name="フリーフォーム: 図形 1327">
                  <a:extLst>
                    <a:ext uri="{FF2B5EF4-FFF2-40B4-BE49-F238E27FC236}">
                      <a16:creationId xmlns:a16="http://schemas.microsoft.com/office/drawing/2014/main" id="{EE65E0EA-6808-42EC-A0FC-8C7622EC776A}"/>
                    </a:ext>
                  </a:extLst>
                </p:cNvPr>
                <p:cNvSpPr/>
                <p:nvPr/>
              </p:nvSpPr>
              <p:spPr>
                <a:xfrm>
                  <a:off x="6420597" y="3690764"/>
                  <a:ext cx="845356" cy="810935"/>
                </a:xfrm>
                <a:custGeom>
                  <a:avLst/>
                  <a:gdLst>
                    <a:gd name="connsiteX0" fmla="*/ 161660 w 845356"/>
                    <a:gd name="connsiteY0" fmla="*/ 0 h 810935"/>
                    <a:gd name="connsiteX1" fmla="*/ 845356 w 845356"/>
                    <a:gd name="connsiteY1" fmla="*/ 108305 h 810935"/>
                    <a:gd name="connsiteX2" fmla="*/ 829709 w 845356"/>
                    <a:gd name="connsiteY2" fmla="*/ 210825 h 810935"/>
                    <a:gd name="connsiteX3" fmla="*/ 693072 w 845356"/>
                    <a:gd name="connsiteY3" fmla="*/ 650996 h 810935"/>
                    <a:gd name="connsiteX4" fmla="*/ 616026 w 845356"/>
                    <a:gd name="connsiteY4" fmla="*/ 810935 h 810935"/>
                    <a:gd name="connsiteX5" fmla="*/ 0 w 845356"/>
                    <a:gd name="connsiteY5" fmla="*/ 494477 h 810935"/>
                    <a:gd name="connsiteX6" fmla="*/ 54542 w 845356"/>
                    <a:gd name="connsiteY6" fmla="*/ 381254 h 810935"/>
                    <a:gd name="connsiteX7" fmla="*/ 150799 w 845356"/>
                    <a:gd name="connsiteY7" fmla="*/ 71164 h 810935"/>
                    <a:gd name="connsiteX8" fmla="*/ 161660 w 845356"/>
                    <a:gd name="connsiteY8" fmla="*/ 0 h 8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5356" h="810935">
                      <a:moveTo>
                        <a:pt x="161660" y="0"/>
                      </a:moveTo>
                      <a:lnTo>
                        <a:pt x="845356" y="108305"/>
                      </a:lnTo>
                      <a:lnTo>
                        <a:pt x="829709" y="210825"/>
                      </a:lnTo>
                      <a:cubicBezTo>
                        <a:pt x="798472" y="363476"/>
                        <a:pt x="752403" y="510723"/>
                        <a:pt x="693072" y="650996"/>
                      </a:cubicBezTo>
                      <a:lnTo>
                        <a:pt x="616026" y="810935"/>
                      </a:lnTo>
                      <a:lnTo>
                        <a:pt x="0" y="494477"/>
                      </a:lnTo>
                      <a:lnTo>
                        <a:pt x="54542" y="381254"/>
                      </a:lnTo>
                      <a:cubicBezTo>
                        <a:pt x="96339" y="282435"/>
                        <a:pt x="128794" y="178703"/>
                        <a:pt x="150799" y="71164"/>
                      </a:cubicBezTo>
                      <a:lnTo>
                        <a:pt x="16166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5" name="グループ化 1264">
                <a:extLst>
                  <a:ext uri="{FF2B5EF4-FFF2-40B4-BE49-F238E27FC236}">
                    <a16:creationId xmlns:a16="http://schemas.microsoft.com/office/drawing/2014/main" id="{15941D1D-A241-4C7A-8564-AF9C38060087}"/>
                  </a:ext>
                </a:extLst>
              </p:cNvPr>
              <p:cNvGrpSpPr/>
              <p:nvPr/>
            </p:nvGrpSpPr>
            <p:grpSpPr>
              <a:xfrm>
                <a:off x="2444152" y="953949"/>
                <a:ext cx="5017697" cy="4950265"/>
                <a:chOff x="2444152" y="953949"/>
                <a:chExt cx="5017697" cy="4950265"/>
              </a:xfrm>
              <a:solidFill>
                <a:srgbClr val="339933"/>
              </a:solidFill>
            </p:grpSpPr>
            <p:sp>
              <p:nvSpPr>
                <p:cNvPr id="1288" name="フリーフォーム: 図形 1287">
                  <a:extLst>
                    <a:ext uri="{FF2B5EF4-FFF2-40B4-BE49-F238E27FC236}">
                      <a16:creationId xmlns:a16="http://schemas.microsoft.com/office/drawing/2014/main" id="{9D296BBA-2FE4-4864-A900-04558FAB023A}"/>
                    </a:ext>
                  </a:extLst>
                </p:cNvPr>
                <p:cNvSpPr/>
                <p:nvPr/>
              </p:nvSpPr>
              <p:spPr>
                <a:xfrm>
                  <a:off x="5320475" y="953949"/>
                  <a:ext cx="783445" cy="393055"/>
                </a:xfrm>
                <a:custGeom>
                  <a:avLst/>
                  <a:gdLst>
                    <a:gd name="connsiteX0" fmla="*/ 25616 w 783445"/>
                    <a:gd name="connsiteY0" fmla="*/ 0 h 393055"/>
                    <a:gd name="connsiteX1" fmla="*/ 138147 w 783445"/>
                    <a:gd name="connsiteY1" fmla="*/ 17174 h 393055"/>
                    <a:gd name="connsiteX2" fmla="*/ 609083 w 783445"/>
                    <a:gd name="connsiteY2" fmla="*/ 163361 h 393055"/>
                    <a:gd name="connsiteX3" fmla="*/ 783445 w 783445"/>
                    <a:gd name="connsiteY3" fmla="*/ 247356 h 393055"/>
                    <a:gd name="connsiteX4" fmla="*/ 708599 w 783445"/>
                    <a:gd name="connsiteY4" fmla="*/ 393055 h 393055"/>
                    <a:gd name="connsiteX5" fmla="*/ 545285 w 783445"/>
                    <a:gd name="connsiteY5" fmla="*/ 314383 h 393055"/>
                    <a:gd name="connsiteX6" fmla="*/ 105114 w 783445"/>
                    <a:gd name="connsiteY6" fmla="*/ 177746 h 393055"/>
                    <a:gd name="connsiteX7" fmla="*/ 0 w 783445"/>
                    <a:gd name="connsiteY7" fmla="*/ 161704 h 393055"/>
                    <a:gd name="connsiteX8" fmla="*/ 25616 w 783445"/>
                    <a:gd name="connsiteY8" fmla="*/ 0 h 39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83445" h="393055">
                      <a:moveTo>
                        <a:pt x="25616" y="0"/>
                      </a:moveTo>
                      <a:lnTo>
                        <a:pt x="138147" y="17174"/>
                      </a:lnTo>
                      <a:cubicBezTo>
                        <a:pt x="301467" y="50594"/>
                        <a:pt x="459006" y="99883"/>
                        <a:pt x="609083" y="163361"/>
                      </a:cubicBezTo>
                      <a:lnTo>
                        <a:pt x="783445" y="247356"/>
                      </a:lnTo>
                      <a:lnTo>
                        <a:pt x="708599" y="393055"/>
                      </a:lnTo>
                      <a:lnTo>
                        <a:pt x="545285" y="314383"/>
                      </a:lnTo>
                      <a:cubicBezTo>
                        <a:pt x="405012" y="255052"/>
                        <a:pt x="257765" y="208983"/>
                        <a:pt x="105114" y="177746"/>
                      </a:cubicBezTo>
                      <a:lnTo>
                        <a:pt x="0" y="161704"/>
                      </a:lnTo>
                      <a:lnTo>
                        <a:pt x="2561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9" name="フリーフォーム: 図形 1288">
                  <a:extLst>
                    <a:ext uri="{FF2B5EF4-FFF2-40B4-BE49-F238E27FC236}">
                      <a16:creationId xmlns:a16="http://schemas.microsoft.com/office/drawing/2014/main" id="{C6546F6A-FCF5-491D-853B-38E60ABA5FA2}"/>
                    </a:ext>
                  </a:extLst>
                </p:cNvPr>
                <p:cNvSpPr/>
                <p:nvPr/>
              </p:nvSpPr>
              <p:spPr>
                <a:xfrm>
                  <a:off x="5185027" y="1799347"/>
                  <a:ext cx="527589" cy="318072"/>
                </a:xfrm>
                <a:custGeom>
                  <a:avLst/>
                  <a:gdLst>
                    <a:gd name="connsiteX0" fmla="*/ 27143 w 527589"/>
                    <a:gd name="connsiteY0" fmla="*/ 0 h 318072"/>
                    <a:gd name="connsiteX1" fmla="*/ 100901 w 527589"/>
                    <a:gd name="connsiteY1" fmla="*/ 11257 h 318072"/>
                    <a:gd name="connsiteX2" fmla="*/ 410991 w 527589"/>
                    <a:gd name="connsiteY2" fmla="*/ 107514 h 318072"/>
                    <a:gd name="connsiteX3" fmla="*/ 527589 w 527589"/>
                    <a:gd name="connsiteY3" fmla="*/ 163682 h 318072"/>
                    <a:gd name="connsiteX4" fmla="*/ 448278 w 527589"/>
                    <a:gd name="connsiteY4" fmla="*/ 318072 h 318072"/>
                    <a:gd name="connsiteX5" fmla="*/ 343387 w 527589"/>
                    <a:gd name="connsiteY5" fmla="*/ 267544 h 318072"/>
                    <a:gd name="connsiteX6" fmla="*/ 65899 w 527589"/>
                    <a:gd name="connsiteY6" fmla="*/ 181406 h 318072"/>
                    <a:gd name="connsiteX7" fmla="*/ 0 w 527589"/>
                    <a:gd name="connsiteY7" fmla="*/ 171349 h 318072"/>
                    <a:gd name="connsiteX8" fmla="*/ 27143 w 527589"/>
                    <a:gd name="connsiteY8" fmla="*/ 0 h 31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7589" h="318072">
                      <a:moveTo>
                        <a:pt x="27143" y="0"/>
                      </a:moveTo>
                      <a:lnTo>
                        <a:pt x="100901" y="11257"/>
                      </a:lnTo>
                      <a:cubicBezTo>
                        <a:pt x="208440" y="33263"/>
                        <a:pt x="312172" y="65717"/>
                        <a:pt x="410991" y="107514"/>
                      </a:cubicBezTo>
                      <a:lnTo>
                        <a:pt x="527589" y="163682"/>
                      </a:lnTo>
                      <a:lnTo>
                        <a:pt x="448278" y="318072"/>
                      </a:lnTo>
                      <a:lnTo>
                        <a:pt x="343387" y="267544"/>
                      </a:lnTo>
                      <a:cubicBezTo>
                        <a:pt x="254958" y="230141"/>
                        <a:pt x="162132" y="201099"/>
                        <a:pt x="65899" y="181406"/>
                      </a:cubicBezTo>
                      <a:lnTo>
                        <a:pt x="0" y="171349"/>
                      </a:lnTo>
                      <a:lnTo>
                        <a:pt x="27143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0" name="フリーフォーム: 図形 1289">
                  <a:extLst>
                    <a:ext uri="{FF2B5EF4-FFF2-40B4-BE49-F238E27FC236}">
                      <a16:creationId xmlns:a16="http://schemas.microsoft.com/office/drawing/2014/main" id="{6CE13539-456A-43BD-9499-9986EEDF424A}"/>
                    </a:ext>
                  </a:extLst>
                </p:cNvPr>
                <p:cNvSpPr/>
                <p:nvPr/>
              </p:nvSpPr>
              <p:spPr>
                <a:xfrm>
                  <a:off x="3819118" y="953976"/>
                  <a:ext cx="766224" cy="385262"/>
                </a:xfrm>
                <a:custGeom>
                  <a:avLst/>
                  <a:gdLst>
                    <a:gd name="connsiteX0" fmla="*/ 740608 w 766224"/>
                    <a:gd name="connsiteY0" fmla="*/ 0 h 385262"/>
                    <a:gd name="connsiteX1" fmla="*/ 766224 w 766224"/>
                    <a:gd name="connsiteY1" fmla="*/ 161704 h 385262"/>
                    <a:gd name="connsiteX2" fmla="*/ 661294 w 766224"/>
                    <a:gd name="connsiteY2" fmla="*/ 177718 h 385262"/>
                    <a:gd name="connsiteX3" fmla="*/ 221123 w 766224"/>
                    <a:gd name="connsiteY3" fmla="*/ 314355 h 385262"/>
                    <a:gd name="connsiteX4" fmla="*/ 73929 w 766224"/>
                    <a:gd name="connsiteY4" fmla="*/ 385262 h 385262"/>
                    <a:gd name="connsiteX5" fmla="*/ 0 w 766224"/>
                    <a:gd name="connsiteY5" fmla="*/ 239121 h 385262"/>
                    <a:gd name="connsiteX6" fmla="*/ 157325 w 766224"/>
                    <a:gd name="connsiteY6" fmla="*/ 163333 h 385262"/>
                    <a:gd name="connsiteX7" fmla="*/ 628261 w 766224"/>
                    <a:gd name="connsiteY7" fmla="*/ 17146 h 385262"/>
                    <a:gd name="connsiteX8" fmla="*/ 740608 w 766224"/>
                    <a:gd name="connsiteY8" fmla="*/ 0 h 38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66224" h="385262">
                      <a:moveTo>
                        <a:pt x="740608" y="0"/>
                      </a:moveTo>
                      <a:lnTo>
                        <a:pt x="766224" y="161704"/>
                      </a:lnTo>
                      <a:lnTo>
                        <a:pt x="661294" y="177718"/>
                      </a:lnTo>
                      <a:cubicBezTo>
                        <a:pt x="508643" y="208955"/>
                        <a:pt x="361396" y="255024"/>
                        <a:pt x="221123" y="314355"/>
                      </a:cubicBezTo>
                      <a:lnTo>
                        <a:pt x="73929" y="385262"/>
                      </a:lnTo>
                      <a:lnTo>
                        <a:pt x="0" y="239121"/>
                      </a:lnTo>
                      <a:lnTo>
                        <a:pt x="157325" y="163333"/>
                      </a:lnTo>
                      <a:cubicBezTo>
                        <a:pt x="307402" y="99856"/>
                        <a:pt x="464942" y="50566"/>
                        <a:pt x="628261" y="17146"/>
                      </a:cubicBezTo>
                      <a:lnTo>
                        <a:pt x="74060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1" name="フリーフォーム: 図形 1290">
                  <a:extLst>
                    <a:ext uri="{FF2B5EF4-FFF2-40B4-BE49-F238E27FC236}">
                      <a16:creationId xmlns:a16="http://schemas.microsoft.com/office/drawing/2014/main" id="{BD4D2B63-BCF2-4B4E-911E-679EE524A6DB}"/>
                    </a:ext>
                  </a:extLst>
                </p:cNvPr>
                <p:cNvSpPr/>
                <p:nvPr/>
              </p:nvSpPr>
              <p:spPr>
                <a:xfrm>
                  <a:off x="4205622" y="1799376"/>
                  <a:ext cx="515168" cy="312619"/>
                </a:xfrm>
                <a:custGeom>
                  <a:avLst/>
                  <a:gdLst>
                    <a:gd name="connsiteX0" fmla="*/ 488025 w 515168"/>
                    <a:gd name="connsiteY0" fmla="*/ 0 h 312619"/>
                    <a:gd name="connsiteX1" fmla="*/ 515168 w 515168"/>
                    <a:gd name="connsiteY1" fmla="*/ 171349 h 312619"/>
                    <a:gd name="connsiteX2" fmla="*/ 449453 w 515168"/>
                    <a:gd name="connsiteY2" fmla="*/ 181378 h 312619"/>
                    <a:gd name="connsiteX3" fmla="*/ 171965 w 515168"/>
                    <a:gd name="connsiteY3" fmla="*/ 267516 h 312619"/>
                    <a:gd name="connsiteX4" fmla="*/ 78338 w 515168"/>
                    <a:gd name="connsiteY4" fmla="*/ 312619 h 312619"/>
                    <a:gd name="connsiteX5" fmla="*/ 0 w 515168"/>
                    <a:gd name="connsiteY5" fmla="*/ 157759 h 312619"/>
                    <a:gd name="connsiteX6" fmla="*/ 104361 w 515168"/>
                    <a:gd name="connsiteY6" fmla="*/ 107486 h 312619"/>
                    <a:gd name="connsiteX7" fmla="*/ 414451 w 515168"/>
                    <a:gd name="connsiteY7" fmla="*/ 11229 h 312619"/>
                    <a:gd name="connsiteX8" fmla="*/ 488025 w 515168"/>
                    <a:gd name="connsiteY8" fmla="*/ 0 h 312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5168" h="312619">
                      <a:moveTo>
                        <a:pt x="488025" y="0"/>
                      </a:moveTo>
                      <a:lnTo>
                        <a:pt x="515168" y="171349"/>
                      </a:lnTo>
                      <a:lnTo>
                        <a:pt x="449453" y="181378"/>
                      </a:lnTo>
                      <a:cubicBezTo>
                        <a:pt x="353221" y="201071"/>
                        <a:pt x="260395" y="230113"/>
                        <a:pt x="171965" y="267516"/>
                      </a:cubicBezTo>
                      <a:lnTo>
                        <a:pt x="78338" y="312619"/>
                      </a:lnTo>
                      <a:lnTo>
                        <a:pt x="0" y="157759"/>
                      </a:lnTo>
                      <a:lnTo>
                        <a:pt x="104361" y="107486"/>
                      </a:lnTo>
                      <a:cubicBezTo>
                        <a:pt x="203180" y="65689"/>
                        <a:pt x="306913" y="33235"/>
                        <a:pt x="414451" y="11229"/>
                      </a:cubicBezTo>
                      <a:lnTo>
                        <a:pt x="488025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2" name="フリーフォーム: 図形 1291">
                  <a:extLst>
                    <a:ext uri="{FF2B5EF4-FFF2-40B4-BE49-F238E27FC236}">
                      <a16:creationId xmlns:a16="http://schemas.microsoft.com/office/drawing/2014/main" id="{A10526EA-DEAE-4EBD-BC2C-F8DDE3DC4947}"/>
                    </a:ext>
                  </a:extLst>
                </p:cNvPr>
                <p:cNvSpPr/>
                <p:nvPr/>
              </p:nvSpPr>
              <p:spPr>
                <a:xfrm>
                  <a:off x="6621020" y="1666269"/>
                  <a:ext cx="570430" cy="708064"/>
                </a:xfrm>
                <a:custGeom>
                  <a:avLst/>
                  <a:gdLst>
                    <a:gd name="connsiteX0" fmla="*/ 116268 w 570430"/>
                    <a:gd name="connsiteY0" fmla="*/ 0 h 708064"/>
                    <a:gd name="connsiteX1" fmla="*/ 267930 w 570430"/>
                    <a:gd name="connsiteY1" fmla="*/ 166870 h 708064"/>
                    <a:gd name="connsiteX2" fmla="*/ 538024 w 570430"/>
                    <a:gd name="connsiteY2" fmla="*/ 566865 h 708064"/>
                    <a:gd name="connsiteX3" fmla="*/ 570430 w 570430"/>
                    <a:gd name="connsiteY3" fmla="*/ 634136 h 708064"/>
                    <a:gd name="connsiteX4" fmla="*/ 424289 w 570430"/>
                    <a:gd name="connsiteY4" fmla="*/ 708064 h 708064"/>
                    <a:gd name="connsiteX5" fmla="*/ 393904 w 570430"/>
                    <a:gd name="connsiteY5" fmla="*/ 644990 h 708064"/>
                    <a:gd name="connsiteX6" fmla="*/ 141455 w 570430"/>
                    <a:gd name="connsiteY6" fmla="*/ 271127 h 708064"/>
                    <a:gd name="connsiteX7" fmla="*/ 0 w 570430"/>
                    <a:gd name="connsiteY7" fmla="*/ 115487 h 708064"/>
                    <a:gd name="connsiteX8" fmla="*/ 116268 w 570430"/>
                    <a:gd name="connsiteY8" fmla="*/ 0 h 708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430" h="708064">
                      <a:moveTo>
                        <a:pt x="116268" y="0"/>
                      </a:moveTo>
                      <a:lnTo>
                        <a:pt x="267930" y="166870"/>
                      </a:lnTo>
                      <a:cubicBezTo>
                        <a:pt x="370188" y="290778"/>
                        <a:pt x="460780" y="424670"/>
                        <a:pt x="538024" y="566865"/>
                      </a:cubicBezTo>
                      <a:lnTo>
                        <a:pt x="570430" y="634136"/>
                      </a:lnTo>
                      <a:lnTo>
                        <a:pt x="424289" y="708064"/>
                      </a:lnTo>
                      <a:lnTo>
                        <a:pt x="393904" y="644990"/>
                      </a:lnTo>
                      <a:cubicBezTo>
                        <a:pt x="321706" y="512085"/>
                        <a:pt x="237033" y="386940"/>
                        <a:pt x="141455" y="271127"/>
                      </a:cubicBezTo>
                      <a:lnTo>
                        <a:pt x="0" y="115487"/>
                      </a:lnTo>
                      <a:lnTo>
                        <a:pt x="11626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3" name="フリーフォーム: 図形 1292">
                  <a:extLst>
                    <a:ext uri="{FF2B5EF4-FFF2-40B4-BE49-F238E27FC236}">
                      <a16:creationId xmlns:a16="http://schemas.microsoft.com/office/drawing/2014/main" id="{D17515D9-7321-41C5-8615-1DF2F458979D}"/>
                    </a:ext>
                  </a:extLst>
                </p:cNvPr>
                <p:cNvSpPr/>
                <p:nvPr/>
              </p:nvSpPr>
              <p:spPr>
                <a:xfrm>
                  <a:off x="6006230" y="2270044"/>
                  <a:ext cx="421183" cy="495202"/>
                </a:xfrm>
                <a:custGeom>
                  <a:avLst/>
                  <a:gdLst>
                    <a:gd name="connsiteX0" fmla="*/ 123203 w 421183"/>
                    <a:gd name="connsiteY0" fmla="*/ 0 h 495202"/>
                    <a:gd name="connsiteX1" fmla="*/ 221502 w 421183"/>
                    <a:gd name="connsiteY1" fmla="*/ 108157 h 495202"/>
                    <a:gd name="connsiteX2" fmla="*/ 399347 w 421183"/>
                    <a:gd name="connsiteY2" fmla="*/ 371535 h 495202"/>
                    <a:gd name="connsiteX3" fmla="*/ 421183 w 421183"/>
                    <a:gd name="connsiteY3" fmla="*/ 416864 h 495202"/>
                    <a:gd name="connsiteX4" fmla="*/ 266324 w 421183"/>
                    <a:gd name="connsiteY4" fmla="*/ 495202 h 495202"/>
                    <a:gd name="connsiteX5" fmla="*/ 246630 w 421183"/>
                    <a:gd name="connsiteY5" fmla="*/ 454320 h 495202"/>
                    <a:gd name="connsiteX6" fmla="*/ 87484 w 421183"/>
                    <a:gd name="connsiteY6" fmla="*/ 218633 h 495202"/>
                    <a:gd name="connsiteX7" fmla="*/ 0 w 421183"/>
                    <a:gd name="connsiteY7" fmla="*/ 122376 h 495202"/>
                    <a:gd name="connsiteX8" fmla="*/ 123203 w 421183"/>
                    <a:gd name="connsiteY8" fmla="*/ 0 h 495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1183" h="495202">
                      <a:moveTo>
                        <a:pt x="123203" y="0"/>
                      </a:moveTo>
                      <a:lnTo>
                        <a:pt x="221502" y="108157"/>
                      </a:lnTo>
                      <a:cubicBezTo>
                        <a:pt x="288834" y="189745"/>
                        <a:pt x="348485" y="277906"/>
                        <a:pt x="399347" y="371535"/>
                      </a:cubicBezTo>
                      <a:lnTo>
                        <a:pt x="421183" y="416864"/>
                      </a:lnTo>
                      <a:lnTo>
                        <a:pt x="266324" y="495202"/>
                      </a:lnTo>
                      <a:lnTo>
                        <a:pt x="246630" y="454320"/>
                      </a:lnTo>
                      <a:cubicBezTo>
                        <a:pt x="201116" y="370535"/>
                        <a:pt x="147737" y="291643"/>
                        <a:pt x="87484" y="218633"/>
                      </a:cubicBezTo>
                      <a:lnTo>
                        <a:pt x="0" y="122376"/>
                      </a:lnTo>
                      <a:lnTo>
                        <a:pt x="123203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4" name="フリーフォーム: 図形 1293">
                  <a:extLst>
                    <a:ext uri="{FF2B5EF4-FFF2-40B4-BE49-F238E27FC236}">
                      <a16:creationId xmlns:a16="http://schemas.microsoft.com/office/drawing/2014/main" id="{B1D599E0-44AF-4A28-9B32-CE8AABFBAF6E}"/>
                    </a:ext>
                  </a:extLst>
                </p:cNvPr>
                <p:cNvSpPr/>
                <p:nvPr/>
              </p:nvSpPr>
              <p:spPr>
                <a:xfrm>
                  <a:off x="2721397" y="1649337"/>
                  <a:ext cx="579272" cy="711701"/>
                </a:xfrm>
                <a:custGeom>
                  <a:avLst/>
                  <a:gdLst>
                    <a:gd name="connsiteX0" fmla="*/ 463785 w 579272"/>
                    <a:gd name="connsiteY0" fmla="*/ 0 h 711701"/>
                    <a:gd name="connsiteX1" fmla="*/ 579272 w 579272"/>
                    <a:gd name="connsiteY1" fmla="*/ 116267 h 711701"/>
                    <a:gd name="connsiteX2" fmla="*/ 573475 w 579272"/>
                    <a:gd name="connsiteY2" fmla="*/ 121536 h 711701"/>
                    <a:gd name="connsiteX3" fmla="*/ 169679 w 579272"/>
                    <a:gd name="connsiteY3" fmla="*/ 661923 h 711701"/>
                    <a:gd name="connsiteX4" fmla="*/ 145700 w 579272"/>
                    <a:gd name="connsiteY4" fmla="*/ 711701 h 711701"/>
                    <a:gd name="connsiteX5" fmla="*/ 0 w 579272"/>
                    <a:gd name="connsiteY5" fmla="*/ 636854 h 711701"/>
                    <a:gd name="connsiteX6" fmla="*/ 25559 w 579272"/>
                    <a:gd name="connsiteY6" fmla="*/ 583798 h 711701"/>
                    <a:gd name="connsiteX7" fmla="*/ 457579 w 579272"/>
                    <a:gd name="connsiteY7" fmla="*/ 5640 h 711701"/>
                    <a:gd name="connsiteX8" fmla="*/ 463785 w 579272"/>
                    <a:gd name="connsiteY8" fmla="*/ 0 h 711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272" h="711701">
                      <a:moveTo>
                        <a:pt x="463785" y="0"/>
                      </a:moveTo>
                      <a:lnTo>
                        <a:pt x="579272" y="116267"/>
                      </a:lnTo>
                      <a:lnTo>
                        <a:pt x="573475" y="121536"/>
                      </a:lnTo>
                      <a:cubicBezTo>
                        <a:pt x="414343" y="280668"/>
                        <a:pt x="277976" y="462565"/>
                        <a:pt x="169679" y="661923"/>
                      </a:cubicBezTo>
                      <a:lnTo>
                        <a:pt x="145700" y="711701"/>
                      </a:lnTo>
                      <a:lnTo>
                        <a:pt x="0" y="636854"/>
                      </a:lnTo>
                      <a:lnTo>
                        <a:pt x="25559" y="583798"/>
                      </a:lnTo>
                      <a:cubicBezTo>
                        <a:pt x="141426" y="370505"/>
                        <a:pt x="287324" y="175895"/>
                        <a:pt x="457579" y="5640"/>
                      </a:cubicBezTo>
                      <a:lnTo>
                        <a:pt x="463785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5" name="フリーフォーム: 図形 1294">
                  <a:extLst>
                    <a:ext uri="{FF2B5EF4-FFF2-40B4-BE49-F238E27FC236}">
                      <a16:creationId xmlns:a16="http://schemas.microsoft.com/office/drawing/2014/main" id="{129D2AA1-04DD-4B67-B3DC-88180ECE3D6F}"/>
                    </a:ext>
                  </a:extLst>
                </p:cNvPr>
                <p:cNvSpPr/>
                <p:nvPr/>
              </p:nvSpPr>
              <p:spPr>
                <a:xfrm>
                  <a:off x="3483123" y="2257193"/>
                  <a:ext cx="428211" cy="499615"/>
                </a:xfrm>
                <a:custGeom>
                  <a:avLst/>
                  <a:gdLst>
                    <a:gd name="connsiteX0" fmla="*/ 305836 w 428211"/>
                    <a:gd name="connsiteY0" fmla="*/ 0 h 499615"/>
                    <a:gd name="connsiteX1" fmla="*/ 428211 w 428211"/>
                    <a:gd name="connsiteY1" fmla="*/ 123202 h 499615"/>
                    <a:gd name="connsiteX2" fmla="*/ 424576 w 428211"/>
                    <a:gd name="connsiteY2" fmla="*/ 126506 h 499615"/>
                    <a:gd name="connsiteX3" fmla="*/ 170019 w 428211"/>
                    <a:gd name="connsiteY3" fmla="*/ 467172 h 499615"/>
                    <a:gd name="connsiteX4" fmla="*/ 154391 w 428211"/>
                    <a:gd name="connsiteY4" fmla="*/ 499615 h 499615"/>
                    <a:gd name="connsiteX5" fmla="*/ 0 w 428211"/>
                    <a:gd name="connsiteY5" fmla="*/ 420303 h 499615"/>
                    <a:gd name="connsiteX6" fmla="*/ 17302 w 428211"/>
                    <a:gd name="connsiteY6" fmla="*/ 384387 h 499615"/>
                    <a:gd name="connsiteX7" fmla="*/ 301767 w 428211"/>
                    <a:gd name="connsiteY7" fmla="*/ 3697 h 499615"/>
                    <a:gd name="connsiteX8" fmla="*/ 305836 w 428211"/>
                    <a:gd name="connsiteY8" fmla="*/ 0 h 499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8211" h="499615">
                      <a:moveTo>
                        <a:pt x="305836" y="0"/>
                      </a:moveTo>
                      <a:lnTo>
                        <a:pt x="428211" y="123202"/>
                      </a:lnTo>
                      <a:lnTo>
                        <a:pt x="424576" y="126506"/>
                      </a:lnTo>
                      <a:cubicBezTo>
                        <a:pt x="324258" y="226825"/>
                        <a:pt x="238291" y="341495"/>
                        <a:pt x="170019" y="467172"/>
                      </a:cubicBezTo>
                      <a:lnTo>
                        <a:pt x="154391" y="499615"/>
                      </a:lnTo>
                      <a:lnTo>
                        <a:pt x="0" y="420303"/>
                      </a:lnTo>
                      <a:lnTo>
                        <a:pt x="17302" y="384387"/>
                      </a:lnTo>
                      <a:cubicBezTo>
                        <a:pt x="93596" y="243944"/>
                        <a:pt x="189663" y="115802"/>
                        <a:pt x="301767" y="3697"/>
                      </a:cubicBezTo>
                      <a:lnTo>
                        <a:pt x="30583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6" name="フリーフォーム: 図形 1295">
                  <a:extLst>
                    <a:ext uri="{FF2B5EF4-FFF2-40B4-BE49-F238E27FC236}">
                      <a16:creationId xmlns:a16="http://schemas.microsoft.com/office/drawing/2014/main" id="{597824DB-736C-455A-865F-D02D9370462F}"/>
                    </a:ext>
                  </a:extLst>
                </p:cNvPr>
                <p:cNvSpPr/>
                <p:nvPr/>
              </p:nvSpPr>
              <p:spPr>
                <a:xfrm>
                  <a:off x="2444152" y="3039377"/>
                  <a:ext cx="195991" cy="785923"/>
                </a:xfrm>
                <a:custGeom>
                  <a:avLst/>
                  <a:gdLst>
                    <a:gd name="connsiteX0" fmla="*/ 33268 w 195991"/>
                    <a:gd name="connsiteY0" fmla="*/ 0 h 785923"/>
                    <a:gd name="connsiteX1" fmla="*/ 194972 w 195991"/>
                    <a:gd name="connsiteY1" fmla="*/ 25616 h 785923"/>
                    <a:gd name="connsiteX2" fmla="*/ 176009 w 195991"/>
                    <a:gd name="connsiteY2" fmla="*/ 149867 h 785923"/>
                    <a:gd name="connsiteX3" fmla="*/ 163902 w 195991"/>
                    <a:gd name="connsiteY3" fmla="*/ 389624 h 785923"/>
                    <a:gd name="connsiteX4" fmla="*/ 176009 w 195991"/>
                    <a:gd name="connsiteY4" fmla="*/ 629381 h 785923"/>
                    <a:gd name="connsiteX5" fmla="*/ 195991 w 195991"/>
                    <a:gd name="connsiteY5" fmla="*/ 760307 h 785923"/>
                    <a:gd name="connsiteX6" fmla="*/ 34287 w 195991"/>
                    <a:gd name="connsiteY6" fmla="*/ 785923 h 785923"/>
                    <a:gd name="connsiteX7" fmla="*/ 12953 w 195991"/>
                    <a:gd name="connsiteY7" fmla="*/ 646139 h 785923"/>
                    <a:gd name="connsiteX8" fmla="*/ 0 w 195991"/>
                    <a:gd name="connsiteY8" fmla="*/ 389624 h 785923"/>
                    <a:gd name="connsiteX9" fmla="*/ 12953 w 195991"/>
                    <a:gd name="connsiteY9" fmla="*/ 133109 h 785923"/>
                    <a:gd name="connsiteX10" fmla="*/ 33268 w 195991"/>
                    <a:gd name="connsiteY10" fmla="*/ 0 h 785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991" h="785923">
                      <a:moveTo>
                        <a:pt x="33268" y="0"/>
                      </a:moveTo>
                      <a:lnTo>
                        <a:pt x="194972" y="25616"/>
                      </a:lnTo>
                      <a:lnTo>
                        <a:pt x="176009" y="149867"/>
                      </a:lnTo>
                      <a:cubicBezTo>
                        <a:pt x="168003" y="228697"/>
                        <a:pt x="163902" y="308682"/>
                        <a:pt x="163902" y="389624"/>
                      </a:cubicBezTo>
                      <a:cubicBezTo>
                        <a:pt x="163902" y="470567"/>
                        <a:pt x="168003" y="550551"/>
                        <a:pt x="176009" y="629381"/>
                      </a:cubicBezTo>
                      <a:lnTo>
                        <a:pt x="195991" y="760307"/>
                      </a:lnTo>
                      <a:lnTo>
                        <a:pt x="34287" y="785923"/>
                      </a:lnTo>
                      <a:lnTo>
                        <a:pt x="12953" y="646139"/>
                      </a:lnTo>
                      <a:cubicBezTo>
                        <a:pt x="4388" y="561799"/>
                        <a:pt x="0" y="476224"/>
                        <a:pt x="0" y="389624"/>
                      </a:cubicBezTo>
                      <a:cubicBezTo>
                        <a:pt x="0" y="303024"/>
                        <a:pt x="4388" y="217449"/>
                        <a:pt x="12953" y="133109"/>
                      </a:cubicBezTo>
                      <a:lnTo>
                        <a:pt x="3326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7" name="フリーフォーム: 図形 1296">
                  <a:extLst>
                    <a:ext uri="{FF2B5EF4-FFF2-40B4-BE49-F238E27FC236}">
                      <a16:creationId xmlns:a16="http://schemas.microsoft.com/office/drawing/2014/main" id="{10472E75-1067-4DFA-84A5-10C75F7A3499}"/>
                    </a:ext>
                  </a:extLst>
                </p:cNvPr>
                <p:cNvSpPr/>
                <p:nvPr/>
              </p:nvSpPr>
              <p:spPr>
                <a:xfrm>
                  <a:off x="3301043" y="3173298"/>
                  <a:ext cx="194143" cy="518081"/>
                </a:xfrm>
                <a:custGeom>
                  <a:avLst/>
                  <a:gdLst>
                    <a:gd name="connsiteX0" fmla="*/ 21776 w 194143"/>
                    <a:gd name="connsiteY0" fmla="*/ 0 h 518081"/>
                    <a:gd name="connsiteX1" fmla="*/ 193125 w 194143"/>
                    <a:gd name="connsiteY1" fmla="*/ 27144 h 518081"/>
                    <a:gd name="connsiteX2" fmla="*/ 181310 w 194143"/>
                    <a:gd name="connsiteY2" fmla="*/ 104558 h 518081"/>
                    <a:gd name="connsiteX3" fmla="*/ 173678 w 194143"/>
                    <a:gd name="connsiteY3" fmla="*/ 255703 h 518081"/>
                    <a:gd name="connsiteX4" fmla="*/ 181310 w 194143"/>
                    <a:gd name="connsiteY4" fmla="*/ 406848 h 518081"/>
                    <a:gd name="connsiteX5" fmla="*/ 194143 w 194143"/>
                    <a:gd name="connsiteY5" fmla="*/ 490937 h 518081"/>
                    <a:gd name="connsiteX6" fmla="*/ 22795 w 194143"/>
                    <a:gd name="connsiteY6" fmla="*/ 518081 h 518081"/>
                    <a:gd name="connsiteX7" fmla="*/ 8529 w 194143"/>
                    <a:gd name="connsiteY7" fmla="*/ 424606 h 518081"/>
                    <a:gd name="connsiteX8" fmla="*/ 0 w 194143"/>
                    <a:gd name="connsiteY8" fmla="*/ 255703 h 518081"/>
                    <a:gd name="connsiteX9" fmla="*/ 8529 w 194143"/>
                    <a:gd name="connsiteY9" fmla="*/ 86800 h 518081"/>
                    <a:gd name="connsiteX10" fmla="*/ 21776 w 194143"/>
                    <a:gd name="connsiteY10" fmla="*/ 0 h 518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143" h="518081">
                      <a:moveTo>
                        <a:pt x="21776" y="0"/>
                      </a:moveTo>
                      <a:lnTo>
                        <a:pt x="193125" y="27144"/>
                      </a:lnTo>
                      <a:lnTo>
                        <a:pt x="181310" y="104558"/>
                      </a:lnTo>
                      <a:cubicBezTo>
                        <a:pt x="176263" y="154253"/>
                        <a:pt x="173678" y="204676"/>
                        <a:pt x="173678" y="255703"/>
                      </a:cubicBezTo>
                      <a:cubicBezTo>
                        <a:pt x="173678" y="306730"/>
                        <a:pt x="176263" y="357153"/>
                        <a:pt x="181310" y="406848"/>
                      </a:cubicBezTo>
                      <a:lnTo>
                        <a:pt x="194143" y="490937"/>
                      </a:lnTo>
                      <a:lnTo>
                        <a:pt x="22795" y="518081"/>
                      </a:lnTo>
                      <a:lnTo>
                        <a:pt x="8529" y="424606"/>
                      </a:lnTo>
                      <a:cubicBezTo>
                        <a:pt x="2889" y="369072"/>
                        <a:pt x="0" y="312725"/>
                        <a:pt x="0" y="255703"/>
                      </a:cubicBezTo>
                      <a:cubicBezTo>
                        <a:pt x="0" y="198681"/>
                        <a:pt x="2889" y="142334"/>
                        <a:pt x="8529" y="86800"/>
                      </a:cubicBezTo>
                      <a:lnTo>
                        <a:pt x="2177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8" name="フリーフォーム: 図形 1297">
                  <a:extLst>
                    <a:ext uri="{FF2B5EF4-FFF2-40B4-BE49-F238E27FC236}">
                      <a16:creationId xmlns:a16="http://schemas.microsoft.com/office/drawing/2014/main" id="{E8AA14FD-F6D6-4CD7-9B94-D8B1CFEF3AA7}"/>
                    </a:ext>
                  </a:extLst>
                </p:cNvPr>
                <p:cNvSpPr/>
                <p:nvPr/>
              </p:nvSpPr>
              <p:spPr>
                <a:xfrm>
                  <a:off x="7265953" y="3039992"/>
                  <a:ext cx="195896" cy="784693"/>
                </a:xfrm>
                <a:custGeom>
                  <a:avLst/>
                  <a:gdLst>
                    <a:gd name="connsiteX0" fmla="*/ 162722 w 195896"/>
                    <a:gd name="connsiteY0" fmla="*/ 0 h 784693"/>
                    <a:gd name="connsiteX1" fmla="*/ 182943 w 195896"/>
                    <a:gd name="connsiteY1" fmla="*/ 132494 h 784693"/>
                    <a:gd name="connsiteX2" fmla="*/ 195896 w 195896"/>
                    <a:gd name="connsiteY2" fmla="*/ 389009 h 784693"/>
                    <a:gd name="connsiteX3" fmla="*/ 182943 w 195896"/>
                    <a:gd name="connsiteY3" fmla="*/ 645524 h 784693"/>
                    <a:gd name="connsiteX4" fmla="*/ 161704 w 195896"/>
                    <a:gd name="connsiteY4" fmla="*/ 784693 h 784693"/>
                    <a:gd name="connsiteX5" fmla="*/ 0 w 195896"/>
                    <a:gd name="connsiteY5" fmla="*/ 759077 h 784693"/>
                    <a:gd name="connsiteX6" fmla="*/ 19887 w 195896"/>
                    <a:gd name="connsiteY6" fmla="*/ 628766 h 784693"/>
                    <a:gd name="connsiteX7" fmla="*/ 31994 w 195896"/>
                    <a:gd name="connsiteY7" fmla="*/ 389009 h 784693"/>
                    <a:gd name="connsiteX8" fmla="*/ 19887 w 195896"/>
                    <a:gd name="connsiteY8" fmla="*/ 149252 h 784693"/>
                    <a:gd name="connsiteX9" fmla="*/ 1018 w 195896"/>
                    <a:gd name="connsiteY9" fmla="*/ 25616 h 784693"/>
                    <a:gd name="connsiteX10" fmla="*/ 162722 w 195896"/>
                    <a:gd name="connsiteY10" fmla="*/ 0 h 784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896" h="784693">
                      <a:moveTo>
                        <a:pt x="162722" y="0"/>
                      </a:moveTo>
                      <a:lnTo>
                        <a:pt x="182943" y="132494"/>
                      </a:lnTo>
                      <a:cubicBezTo>
                        <a:pt x="191509" y="216834"/>
                        <a:pt x="195896" y="302409"/>
                        <a:pt x="195896" y="389009"/>
                      </a:cubicBezTo>
                      <a:cubicBezTo>
                        <a:pt x="195896" y="475609"/>
                        <a:pt x="191509" y="561184"/>
                        <a:pt x="182943" y="645524"/>
                      </a:cubicBezTo>
                      <a:lnTo>
                        <a:pt x="161704" y="784693"/>
                      </a:lnTo>
                      <a:lnTo>
                        <a:pt x="0" y="759077"/>
                      </a:lnTo>
                      <a:lnTo>
                        <a:pt x="19887" y="628766"/>
                      </a:lnTo>
                      <a:cubicBezTo>
                        <a:pt x="27893" y="549936"/>
                        <a:pt x="31994" y="469952"/>
                        <a:pt x="31994" y="389009"/>
                      </a:cubicBezTo>
                      <a:cubicBezTo>
                        <a:pt x="31994" y="308067"/>
                        <a:pt x="27893" y="228082"/>
                        <a:pt x="19887" y="149252"/>
                      </a:cubicBezTo>
                      <a:lnTo>
                        <a:pt x="1018" y="25616"/>
                      </a:lnTo>
                      <a:lnTo>
                        <a:pt x="16272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9" name="フリーフォーム: 図形 1298">
                  <a:extLst>
                    <a:ext uri="{FF2B5EF4-FFF2-40B4-BE49-F238E27FC236}">
                      <a16:creationId xmlns:a16="http://schemas.microsoft.com/office/drawing/2014/main" id="{69040A2C-5137-4C1D-8C23-E9118D6BE625}"/>
                    </a:ext>
                  </a:extLst>
                </p:cNvPr>
                <p:cNvSpPr/>
                <p:nvPr/>
              </p:nvSpPr>
              <p:spPr>
                <a:xfrm>
                  <a:off x="6410910" y="3173913"/>
                  <a:ext cx="194049" cy="516851"/>
                </a:xfrm>
                <a:custGeom>
                  <a:avLst/>
                  <a:gdLst>
                    <a:gd name="connsiteX0" fmla="*/ 172367 w 194049"/>
                    <a:gd name="connsiteY0" fmla="*/ 0 h 516851"/>
                    <a:gd name="connsiteX1" fmla="*/ 185520 w 194049"/>
                    <a:gd name="connsiteY1" fmla="*/ 86185 h 516851"/>
                    <a:gd name="connsiteX2" fmla="*/ 194049 w 194049"/>
                    <a:gd name="connsiteY2" fmla="*/ 255088 h 516851"/>
                    <a:gd name="connsiteX3" fmla="*/ 185520 w 194049"/>
                    <a:gd name="connsiteY3" fmla="*/ 423991 h 516851"/>
                    <a:gd name="connsiteX4" fmla="*/ 171348 w 194049"/>
                    <a:gd name="connsiteY4" fmla="*/ 516851 h 516851"/>
                    <a:gd name="connsiteX5" fmla="*/ 0 w 194049"/>
                    <a:gd name="connsiteY5" fmla="*/ 489707 h 516851"/>
                    <a:gd name="connsiteX6" fmla="*/ 12739 w 194049"/>
                    <a:gd name="connsiteY6" fmla="*/ 406233 h 516851"/>
                    <a:gd name="connsiteX7" fmla="*/ 20371 w 194049"/>
                    <a:gd name="connsiteY7" fmla="*/ 255088 h 516851"/>
                    <a:gd name="connsiteX8" fmla="*/ 12739 w 194049"/>
                    <a:gd name="connsiteY8" fmla="*/ 103943 h 516851"/>
                    <a:gd name="connsiteX9" fmla="*/ 1018 w 194049"/>
                    <a:gd name="connsiteY9" fmla="*/ 27143 h 516851"/>
                    <a:gd name="connsiteX10" fmla="*/ 172367 w 194049"/>
                    <a:gd name="connsiteY10" fmla="*/ 0 h 516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049" h="516851">
                      <a:moveTo>
                        <a:pt x="172367" y="0"/>
                      </a:moveTo>
                      <a:lnTo>
                        <a:pt x="185520" y="86185"/>
                      </a:lnTo>
                      <a:cubicBezTo>
                        <a:pt x="191160" y="141719"/>
                        <a:pt x="194049" y="198066"/>
                        <a:pt x="194049" y="255088"/>
                      </a:cubicBezTo>
                      <a:cubicBezTo>
                        <a:pt x="194049" y="312110"/>
                        <a:pt x="191160" y="368457"/>
                        <a:pt x="185520" y="423991"/>
                      </a:cubicBezTo>
                      <a:lnTo>
                        <a:pt x="171348" y="516851"/>
                      </a:lnTo>
                      <a:lnTo>
                        <a:pt x="0" y="489707"/>
                      </a:lnTo>
                      <a:lnTo>
                        <a:pt x="12739" y="406233"/>
                      </a:lnTo>
                      <a:cubicBezTo>
                        <a:pt x="17786" y="356538"/>
                        <a:pt x="20371" y="306115"/>
                        <a:pt x="20371" y="255088"/>
                      </a:cubicBezTo>
                      <a:cubicBezTo>
                        <a:pt x="20371" y="204061"/>
                        <a:pt x="17786" y="153638"/>
                        <a:pt x="12739" y="103943"/>
                      </a:cubicBezTo>
                      <a:lnTo>
                        <a:pt x="1018" y="27143"/>
                      </a:lnTo>
                      <a:lnTo>
                        <a:pt x="172367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0" name="フリーフォーム: 図形 1299">
                  <a:extLst>
                    <a:ext uri="{FF2B5EF4-FFF2-40B4-BE49-F238E27FC236}">
                      <a16:creationId xmlns:a16="http://schemas.microsoft.com/office/drawing/2014/main" id="{54FB9A61-52A4-4E53-BE38-8D2986624400}"/>
                    </a:ext>
                  </a:extLst>
                </p:cNvPr>
                <p:cNvSpPr/>
                <p:nvPr/>
              </p:nvSpPr>
              <p:spPr>
                <a:xfrm>
                  <a:off x="4204868" y="4746112"/>
                  <a:ext cx="516978" cy="312674"/>
                </a:xfrm>
                <a:custGeom>
                  <a:avLst/>
                  <a:gdLst>
                    <a:gd name="connsiteX0" fmla="*/ 79311 w 516978"/>
                    <a:gd name="connsiteY0" fmla="*/ 0 h 312674"/>
                    <a:gd name="connsiteX1" fmla="*/ 172719 w 516978"/>
                    <a:gd name="connsiteY1" fmla="*/ 44997 h 312674"/>
                    <a:gd name="connsiteX2" fmla="*/ 450207 w 516978"/>
                    <a:gd name="connsiteY2" fmla="*/ 131135 h 312674"/>
                    <a:gd name="connsiteX3" fmla="*/ 516978 w 516978"/>
                    <a:gd name="connsiteY3" fmla="*/ 141326 h 312674"/>
                    <a:gd name="connsiteX4" fmla="*/ 489835 w 516978"/>
                    <a:gd name="connsiteY4" fmla="*/ 312674 h 312674"/>
                    <a:gd name="connsiteX5" fmla="*/ 415205 w 516978"/>
                    <a:gd name="connsiteY5" fmla="*/ 301284 h 312674"/>
                    <a:gd name="connsiteX6" fmla="*/ 105115 w 516978"/>
                    <a:gd name="connsiteY6" fmla="*/ 205027 h 312674"/>
                    <a:gd name="connsiteX7" fmla="*/ 0 w 516978"/>
                    <a:gd name="connsiteY7" fmla="*/ 154390 h 312674"/>
                    <a:gd name="connsiteX8" fmla="*/ 79311 w 516978"/>
                    <a:gd name="connsiteY8" fmla="*/ 0 h 31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6978" h="312674">
                      <a:moveTo>
                        <a:pt x="79311" y="0"/>
                      </a:moveTo>
                      <a:lnTo>
                        <a:pt x="172719" y="44997"/>
                      </a:lnTo>
                      <a:cubicBezTo>
                        <a:pt x="261149" y="82400"/>
                        <a:pt x="353975" y="111443"/>
                        <a:pt x="450207" y="131135"/>
                      </a:cubicBezTo>
                      <a:lnTo>
                        <a:pt x="516978" y="141326"/>
                      </a:lnTo>
                      <a:lnTo>
                        <a:pt x="489835" y="312674"/>
                      </a:lnTo>
                      <a:lnTo>
                        <a:pt x="415205" y="301284"/>
                      </a:lnTo>
                      <a:cubicBezTo>
                        <a:pt x="307667" y="279279"/>
                        <a:pt x="203934" y="246824"/>
                        <a:pt x="105115" y="205027"/>
                      </a:cubicBezTo>
                      <a:lnTo>
                        <a:pt x="0" y="154390"/>
                      </a:lnTo>
                      <a:lnTo>
                        <a:pt x="79311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1" name="フリーフォーム: 図形 1300">
                  <a:extLst>
                    <a:ext uri="{FF2B5EF4-FFF2-40B4-BE49-F238E27FC236}">
                      <a16:creationId xmlns:a16="http://schemas.microsoft.com/office/drawing/2014/main" id="{8F87CCAB-D8B5-4817-8828-40AEEE0C917F}"/>
                    </a:ext>
                  </a:extLst>
                </p:cNvPr>
                <p:cNvSpPr/>
                <p:nvPr/>
              </p:nvSpPr>
              <p:spPr>
                <a:xfrm>
                  <a:off x="3813564" y="5516529"/>
                  <a:ext cx="772835" cy="387657"/>
                </a:xfrm>
                <a:custGeom>
                  <a:avLst/>
                  <a:gdLst>
                    <a:gd name="connsiteX0" fmla="*/ 74847 w 772835"/>
                    <a:gd name="connsiteY0" fmla="*/ 0 h 387657"/>
                    <a:gd name="connsiteX1" fmla="*/ 226678 w 772835"/>
                    <a:gd name="connsiteY1" fmla="*/ 73141 h 387657"/>
                    <a:gd name="connsiteX2" fmla="*/ 666849 w 772835"/>
                    <a:gd name="connsiteY2" fmla="*/ 209778 h 387657"/>
                    <a:gd name="connsiteX3" fmla="*/ 772835 w 772835"/>
                    <a:gd name="connsiteY3" fmla="*/ 225953 h 387657"/>
                    <a:gd name="connsiteX4" fmla="*/ 747219 w 772835"/>
                    <a:gd name="connsiteY4" fmla="*/ 387657 h 387657"/>
                    <a:gd name="connsiteX5" fmla="*/ 633816 w 772835"/>
                    <a:gd name="connsiteY5" fmla="*/ 370350 h 387657"/>
                    <a:gd name="connsiteX6" fmla="*/ 162880 w 772835"/>
                    <a:gd name="connsiteY6" fmla="*/ 224163 h 387657"/>
                    <a:gd name="connsiteX7" fmla="*/ 0 w 772835"/>
                    <a:gd name="connsiteY7" fmla="*/ 145699 h 387657"/>
                    <a:gd name="connsiteX8" fmla="*/ 74847 w 772835"/>
                    <a:gd name="connsiteY8" fmla="*/ 0 h 387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2835" h="387657">
                      <a:moveTo>
                        <a:pt x="74847" y="0"/>
                      </a:moveTo>
                      <a:lnTo>
                        <a:pt x="226678" y="73141"/>
                      </a:lnTo>
                      <a:cubicBezTo>
                        <a:pt x="366951" y="132472"/>
                        <a:pt x="514198" y="178541"/>
                        <a:pt x="666849" y="209778"/>
                      </a:cubicBezTo>
                      <a:lnTo>
                        <a:pt x="772835" y="225953"/>
                      </a:lnTo>
                      <a:lnTo>
                        <a:pt x="747219" y="387657"/>
                      </a:lnTo>
                      <a:lnTo>
                        <a:pt x="633816" y="370350"/>
                      </a:lnTo>
                      <a:cubicBezTo>
                        <a:pt x="470497" y="336930"/>
                        <a:pt x="312957" y="287641"/>
                        <a:pt x="162880" y="224163"/>
                      </a:cubicBezTo>
                      <a:lnTo>
                        <a:pt x="0" y="145699"/>
                      </a:lnTo>
                      <a:lnTo>
                        <a:pt x="74847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2" name="フリーフォーム: 図形 1301">
                  <a:extLst>
                    <a:ext uri="{FF2B5EF4-FFF2-40B4-BE49-F238E27FC236}">
                      <a16:creationId xmlns:a16="http://schemas.microsoft.com/office/drawing/2014/main" id="{9744C865-C513-45EF-ADBB-337CCE85264F}"/>
                    </a:ext>
                  </a:extLst>
                </p:cNvPr>
                <p:cNvSpPr/>
                <p:nvPr/>
              </p:nvSpPr>
              <p:spPr>
                <a:xfrm>
                  <a:off x="5183969" y="4747674"/>
                  <a:ext cx="512952" cy="311141"/>
                </a:xfrm>
                <a:custGeom>
                  <a:avLst/>
                  <a:gdLst>
                    <a:gd name="connsiteX0" fmla="*/ 434613 w 512952"/>
                    <a:gd name="connsiteY0" fmla="*/ 0 h 311141"/>
                    <a:gd name="connsiteX1" fmla="*/ 512952 w 512952"/>
                    <a:gd name="connsiteY1" fmla="*/ 154859 h 311141"/>
                    <a:gd name="connsiteX2" fmla="*/ 412048 w 512952"/>
                    <a:gd name="connsiteY2" fmla="*/ 203466 h 311141"/>
                    <a:gd name="connsiteX3" fmla="*/ 101958 w 512952"/>
                    <a:gd name="connsiteY3" fmla="*/ 299723 h 311141"/>
                    <a:gd name="connsiteX4" fmla="*/ 27143 w 512952"/>
                    <a:gd name="connsiteY4" fmla="*/ 311141 h 311141"/>
                    <a:gd name="connsiteX5" fmla="*/ 0 w 512952"/>
                    <a:gd name="connsiteY5" fmla="*/ 139793 h 311141"/>
                    <a:gd name="connsiteX6" fmla="*/ 66956 w 512952"/>
                    <a:gd name="connsiteY6" fmla="*/ 129574 h 311141"/>
                    <a:gd name="connsiteX7" fmla="*/ 344444 w 512952"/>
                    <a:gd name="connsiteY7" fmla="*/ 43436 h 311141"/>
                    <a:gd name="connsiteX8" fmla="*/ 434613 w 512952"/>
                    <a:gd name="connsiteY8" fmla="*/ 0 h 311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2952" h="311141">
                      <a:moveTo>
                        <a:pt x="434613" y="0"/>
                      </a:moveTo>
                      <a:lnTo>
                        <a:pt x="512952" y="154859"/>
                      </a:lnTo>
                      <a:lnTo>
                        <a:pt x="412048" y="203466"/>
                      </a:lnTo>
                      <a:cubicBezTo>
                        <a:pt x="313229" y="245263"/>
                        <a:pt x="209497" y="277718"/>
                        <a:pt x="101958" y="299723"/>
                      </a:cubicBezTo>
                      <a:lnTo>
                        <a:pt x="27143" y="311141"/>
                      </a:lnTo>
                      <a:lnTo>
                        <a:pt x="0" y="139793"/>
                      </a:lnTo>
                      <a:lnTo>
                        <a:pt x="66956" y="129574"/>
                      </a:lnTo>
                      <a:cubicBezTo>
                        <a:pt x="163189" y="109882"/>
                        <a:pt x="256015" y="80839"/>
                        <a:pt x="344444" y="43436"/>
                      </a:cubicBezTo>
                      <a:lnTo>
                        <a:pt x="434613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3" name="フリーフォーム: 図形 1302">
                  <a:extLst>
                    <a:ext uri="{FF2B5EF4-FFF2-40B4-BE49-F238E27FC236}">
                      <a16:creationId xmlns:a16="http://schemas.microsoft.com/office/drawing/2014/main" id="{92C50D46-C08A-4CDC-BC5C-1919E52BAF91}"/>
                    </a:ext>
                  </a:extLst>
                </p:cNvPr>
                <p:cNvSpPr/>
                <p:nvPr/>
              </p:nvSpPr>
              <p:spPr>
                <a:xfrm>
                  <a:off x="5319418" y="5520428"/>
                  <a:ext cx="764006" cy="383786"/>
                </a:xfrm>
                <a:custGeom>
                  <a:avLst/>
                  <a:gdLst>
                    <a:gd name="connsiteX0" fmla="*/ 690078 w 764006"/>
                    <a:gd name="connsiteY0" fmla="*/ 0 h 383786"/>
                    <a:gd name="connsiteX1" fmla="*/ 764006 w 764006"/>
                    <a:gd name="connsiteY1" fmla="*/ 146141 h 383786"/>
                    <a:gd name="connsiteX2" fmla="*/ 610139 w 764006"/>
                    <a:gd name="connsiteY2" fmla="*/ 220263 h 383786"/>
                    <a:gd name="connsiteX3" fmla="*/ 139203 w 764006"/>
                    <a:gd name="connsiteY3" fmla="*/ 366450 h 383786"/>
                    <a:gd name="connsiteX4" fmla="*/ 25616 w 764006"/>
                    <a:gd name="connsiteY4" fmla="*/ 383786 h 383786"/>
                    <a:gd name="connsiteX5" fmla="*/ 0 w 764006"/>
                    <a:gd name="connsiteY5" fmla="*/ 222082 h 383786"/>
                    <a:gd name="connsiteX6" fmla="*/ 106170 w 764006"/>
                    <a:gd name="connsiteY6" fmla="*/ 205878 h 383786"/>
                    <a:gd name="connsiteX7" fmla="*/ 546341 w 764006"/>
                    <a:gd name="connsiteY7" fmla="*/ 69241 h 383786"/>
                    <a:gd name="connsiteX8" fmla="*/ 690078 w 764006"/>
                    <a:gd name="connsiteY8" fmla="*/ 0 h 383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64006" h="383786">
                      <a:moveTo>
                        <a:pt x="690078" y="0"/>
                      </a:moveTo>
                      <a:lnTo>
                        <a:pt x="764006" y="146141"/>
                      </a:lnTo>
                      <a:lnTo>
                        <a:pt x="610139" y="220263"/>
                      </a:lnTo>
                      <a:cubicBezTo>
                        <a:pt x="460062" y="283741"/>
                        <a:pt x="302523" y="333030"/>
                        <a:pt x="139203" y="366450"/>
                      </a:cubicBezTo>
                      <a:lnTo>
                        <a:pt x="25616" y="383786"/>
                      </a:lnTo>
                      <a:lnTo>
                        <a:pt x="0" y="222082"/>
                      </a:lnTo>
                      <a:lnTo>
                        <a:pt x="106170" y="205878"/>
                      </a:lnTo>
                      <a:cubicBezTo>
                        <a:pt x="258821" y="174641"/>
                        <a:pt x="406068" y="128572"/>
                        <a:pt x="546341" y="69241"/>
                      </a:cubicBezTo>
                      <a:lnTo>
                        <a:pt x="69007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4" name="フリーフォーム: 図形 1303">
                  <a:extLst>
                    <a:ext uri="{FF2B5EF4-FFF2-40B4-BE49-F238E27FC236}">
                      <a16:creationId xmlns:a16="http://schemas.microsoft.com/office/drawing/2014/main" id="{469CC715-61DF-4F5B-A881-337712BB0F99}"/>
                    </a:ext>
                  </a:extLst>
                </p:cNvPr>
                <p:cNvSpPr/>
                <p:nvPr/>
              </p:nvSpPr>
              <p:spPr>
                <a:xfrm>
                  <a:off x="3482017" y="4099870"/>
                  <a:ext cx="426197" cy="497317"/>
                </a:xfrm>
                <a:custGeom>
                  <a:avLst/>
                  <a:gdLst>
                    <a:gd name="connsiteX0" fmla="*/ 154859 w 426197"/>
                    <a:gd name="connsiteY0" fmla="*/ 0 h 497317"/>
                    <a:gd name="connsiteX1" fmla="*/ 171125 w 426197"/>
                    <a:gd name="connsiteY1" fmla="*/ 33767 h 497317"/>
                    <a:gd name="connsiteX2" fmla="*/ 425682 w 426197"/>
                    <a:gd name="connsiteY2" fmla="*/ 374433 h 497317"/>
                    <a:gd name="connsiteX3" fmla="*/ 426197 w 426197"/>
                    <a:gd name="connsiteY3" fmla="*/ 374902 h 497317"/>
                    <a:gd name="connsiteX4" fmla="*/ 302955 w 426197"/>
                    <a:gd name="connsiteY4" fmla="*/ 497317 h 497317"/>
                    <a:gd name="connsiteX5" fmla="*/ 302873 w 426197"/>
                    <a:gd name="connsiteY5" fmla="*/ 497242 h 497317"/>
                    <a:gd name="connsiteX6" fmla="*/ 18408 w 426197"/>
                    <a:gd name="connsiteY6" fmla="*/ 116552 h 497317"/>
                    <a:gd name="connsiteX7" fmla="*/ 0 w 426197"/>
                    <a:gd name="connsiteY7" fmla="*/ 78339 h 497317"/>
                    <a:gd name="connsiteX8" fmla="*/ 154859 w 426197"/>
                    <a:gd name="connsiteY8" fmla="*/ 0 h 4973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197" h="497317">
                      <a:moveTo>
                        <a:pt x="154859" y="0"/>
                      </a:moveTo>
                      <a:lnTo>
                        <a:pt x="171125" y="33767"/>
                      </a:lnTo>
                      <a:cubicBezTo>
                        <a:pt x="239397" y="159444"/>
                        <a:pt x="325364" y="274114"/>
                        <a:pt x="425682" y="374433"/>
                      </a:cubicBezTo>
                      <a:lnTo>
                        <a:pt x="426197" y="374902"/>
                      </a:lnTo>
                      <a:lnTo>
                        <a:pt x="302955" y="497317"/>
                      </a:lnTo>
                      <a:lnTo>
                        <a:pt x="302873" y="497242"/>
                      </a:lnTo>
                      <a:cubicBezTo>
                        <a:pt x="190769" y="385137"/>
                        <a:pt x="94702" y="256995"/>
                        <a:pt x="18408" y="116552"/>
                      </a:cubicBezTo>
                      <a:lnTo>
                        <a:pt x="0" y="78339"/>
                      </a:lnTo>
                      <a:lnTo>
                        <a:pt x="154859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5" name="フリーフォーム: 図形 1304">
                  <a:extLst>
                    <a:ext uri="{FF2B5EF4-FFF2-40B4-BE49-F238E27FC236}">
                      <a16:creationId xmlns:a16="http://schemas.microsoft.com/office/drawing/2014/main" id="{0F88C750-6101-4BF7-A49A-60A87F8BDB89}"/>
                    </a:ext>
                  </a:extLst>
                </p:cNvPr>
                <p:cNvSpPr/>
                <p:nvPr/>
              </p:nvSpPr>
              <p:spPr>
                <a:xfrm>
                  <a:off x="2717979" y="4490782"/>
                  <a:ext cx="575397" cy="710186"/>
                </a:xfrm>
                <a:custGeom>
                  <a:avLst/>
                  <a:gdLst>
                    <a:gd name="connsiteX0" fmla="*/ 146141 w 575397"/>
                    <a:gd name="connsiteY0" fmla="*/ 0 h 710186"/>
                    <a:gd name="connsiteX1" fmla="*/ 173098 w 575397"/>
                    <a:gd name="connsiteY1" fmla="*/ 55959 h 710186"/>
                    <a:gd name="connsiteX2" fmla="*/ 425547 w 575397"/>
                    <a:gd name="connsiteY2" fmla="*/ 429822 h 710186"/>
                    <a:gd name="connsiteX3" fmla="*/ 575397 w 575397"/>
                    <a:gd name="connsiteY3" fmla="*/ 594699 h 710186"/>
                    <a:gd name="connsiteX4" fmla="*/ 459129 w 575397"/>
                    <a:gd name="connsiteY4" fmla="*/ 710186 h 710186"/>
                    <a:gd name="connsiteX5" fmla="*/ 299072 w 575397"/>
                    <a:gd name="connsiteY5" fmla="*/ 534079 h 710186"/>
                    <a:gd name="connsiteX6" fmla="*/ 28978 w 575397"/>
                    <a:gd name="connsiteY6" fmla="*/ 134084 h 710186"/>
                    <a:gd name="connsiteX7" fmla="*/ 0 w 575397"/>
                    <a:gd name="connsiteY7" fmla="*/ 73929 h 710186"/>
                    <a:gd name="connsiteX8" fmla="*/ 146141 w 575397"/>
                    <a:gd name="connsiteY8" fmla="*/ 0 h 710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5397" h="710186">
                      <a:moveTo>
                        <a:pt x="146141" y="0"/>
                      </a:moveTo>
                      <a:lnTo>
                        <a:pt x="173098" y="55959"/>
                      </a:lnTo>
                      <a:cubicBezTo>
                        <a:pt x="245296" y="188864"/>
                        <a:pt x="329970" y="314009"/>
                        <a:pt x="425547" y="429822"/>
                      </a:cubicBezTo>
                      <a:lnTo>
                        <a:pt x="575397" y="594699"/>
                      </a:lnTo>
                      <a:lnTo>
                        <a:pt x="459129" y="710186"/>
                      </a:lnTo>
                      <a:lnTo>
                        <a:pt x="299072" y="534079"/>
                      </a:lnTo>
                      <a:cubicBezTo>
                        <a:pt x="196815" y="410171"/>
                        <a:pt x="106223" y="276279"/>
                        <a:pt x="28978" y="134084"/>
                      </a:cubicBezTo>
                      <a:lnTo>
                        <a:pt x="0" y="73929"/>
                      </a:lnTo>
                      <a:lnTo>
                        <a:pt x="146141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6" name="フリーフォーム: 図形 1305">
                  <a:extLst>
                    <a:ext uri="{FF2B5EF4-FFF2-40B4-BE49-F238E27FC236}">
                      <a16:creationId xmlns:a16="http://schemas.microsoft.com/office/drawing/2014/main" id="{EC45E904-0B3C-4D72-A90F-A01D6E1C4690}"/>
                    </a:ext>
                  </a:extLst>
                </p:cNvPr>
                <p:cNvSpPr/>
                <p:nvPr/>
              </p:nvSpPr>
              <p:spPr>
                <a:xfrm>
                  <a:off x="5993733" y="4105929"/>
                  <a:ext cx="426864" cy="495729"/>
                </a:xfrm>
                <a:custGeom>
                  <a:avLst/>
                  <a:gdLst>
                    <a:gd name="connsiteX0" fmla="*/ 272474 w 426864"/>
                    <a:gd name="connsiteY0" fmla="*/ 0 h 495729"/>
                    <a:gd name="connsiteX1" fmla="*/ 426864 w 426864"/>
                    <a:gd name="connsiteY1" fmla="*/ 79312 h 495729"/>
                    <a:gd name="connsiteX2" fmla="*/ 411843 w 426864"/>
                    <a:gd name="connsiteY2" fmla="*/ 110493 h 495729"/>
                    <a:gd name="connsiteX3" fmla="*/ 127378 w 426864"/>
                    <a:gd name="connsiteY3" fmla="*/ 491183 h 495729"/>
                    <a:gd name="connsiteX4" fmla="*/ 122376 w 426864"/>
                    <a:gd name="connsiteY4" fmla="*/ 495729 h 495729"/>
                    <a:gd name="connsiteX5" fmla="*/ 0 w 426864"/>
                    <a:gd name="connsiteY5" fmla="*/ 372527 h 495729"/>
                    <a:gd name="connsiteX6" fmla="*/ 4569 w 426864"/>
                    <a:gd name="connsiteY6" fmla="*/ 368374 h 495729"/>
                    <a:gd name="connsiteX7" fmla="*/ 259126 w 426864"/>
                    <a:gd name="connsiteY7" fmla="*/ 27708 h 495729"/>
                    <a:gd name="connsiteX8" fmla="*/ 272474 w 426864"/>
                    <a:gd name="connsiteY8" fmla="*/ 0 h 495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864" h="495729">
                      <a:moveTo>
                        <a:pt x="272474" y="0"/>
                      </a:moveTo>
                      <a:lnTo>
                        <a:pt x="426864" y="79312"/>
                      </a:lnTo>
                      <a:lnTo>
                        <a:pt x="411843" y="110493"/>
                      </a:lnTo>
                      <a:cubicBezTo>
                        <a:pt x="335550" y="250936"/>
                        <a:pt x="239482" y="379078"/>
                        <a:pt x="127378" y="491183"/>
                      </a:cubicBezTo>
                      <a:lnTo>
                        <a:pt x="122376" y="495729"/>
                      </a:lnTo>
                      <a:lnTo>
                        <a:pt x="0" y="372527"/>
                      </a:lnTo>
                      <a:lnTo>
                        <a:pt x="4569" y="368374"/>
                      </a:lnTo>
                      <a:cubicBezTo>
                        <a:pt x="104887" y="268055"/>
                        <a:pt x="190855" y="153385"/>
                        <a:pt x="259126" y="27708"/>
                      </a:cubicBezTo>
                      <a:lnTo>
                        <a:pt x="27247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7" name="フリーフォーム: 図形 1306">
                  <a:extLst>
                    <a:ext uri="{FF2B5EF4-FFF2-40B4-BE49-F238E27FC236}">
                      <a16:creationId xmlns:a16="http://schemas.microsoft.com/office/drawing/2014/main" id="{B551B937-689F-4F52-A3F6-840FBA92EB4B}"/>
                    </a:ext>
                  </a:extLst>
                </p:cNvPr>
                <p:cNvSpPr/>
                <p:nvPr/>
              </p:nvSpPr>
              <p:spPr>
                <a:xfrm>
                  <a:off x="6604398" y="4501699"/>
                  <a:ext cx="577925" cy="707815"/>
                </a:xfrm>
                <a:custGeom>
                  <a:avLst/>
                  <a:gdLst>
                    <a:gd name="connsiteX0" fmla="*/ 432226 w 577925"/>
                    <a:gd name="connsiteY0" fmla="*/ 0 h 707815"/>
                    <a:gd name="connsiteX1" fmla="*/ 577925 w 577925"/>
                    <a:gd name="connsiteY1" fmla="*/ 74847 h 707815"/>
                    <a:gd name="connsiteX2" fmla="*/ 554647 w 577925"/>
                    <a:gd name="connsiteY2" fmla="*/ 123168 h 707815"/>
                    <a:gd name="connsiteX3" fmla="*/ 122627 w 577925"/>
                    <a:gd name="connsiteY3" fmla="*/ 701326 h 707815"/>
                    <a:gd name="connsiteX4" fmla="*/ 115487 w 577925"/>
                    <a:gd name="connsiteY4" fmla="*/ 707815 h 707815"/>
                    <a:gd name="connsiteX5" fmla="*/ 0 w 577925"/>
                    <a:gd name="connsiteY5" fmla="*/ 591548 h 707815"/>
                    <a:gd name="connsiteX6" fmla="*/ 6731 w 577925"/>
                    <a:gd name="connsiteY6" fmla="*/ 585430 h 707815"/>
                    <a:gd name="connsiteX7" fmla="*/ 410527 w 577925"/>
                    <a:gd name="connsiteY7" fmla="*/ 45043 h 707815"/>
                    <a:gd name="connsiteX8" fmla="*/ 432226 w 577925"/>
                    <a:gd name="connsiteY8" fmla="*/ 0 h 707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7925" h="707815">
                      <a:moveTo>
                        <a:pt x="432226" y="0"/>
                      </a:moveTo>
                      <a:lnTo>
                        <a:pt x="577925" y="74847"/>
                      </a:lnTo>
                      <a:lnTo>
                        <a:pt x="554647" y="123168"/>
                      </a:lnTo>
                      <a:cubicBezTo>
                        <a:pt x="438780" y="336461"/>
                        <a:pt x="292882" y="531072"/>
                        <a:pt x="122627" y="701326"/>
                      </a:cubicBezTo>
                      <a:lnTo>
                        <a:pt x="115487" y="707815"/>
                      </a:lnTo>
                      <a:lnTo>
                        <a:pt x="0" y="591548"/>
                      </a:lnTo>
                      <a:lnTo>
                        <a:pt x="6731" y="585430"/>
                      </a:lnTo>
                      <a:cubicBezTo>
                        <a:pt x="165863" y="426298"/>
                        <a:pt x="302230" y="244401"/>
                        <a:pt x="410527" y="45043"/>
                      </a:cubicBezTo>
                      <a:lnTo>
                        <a:pt x="43222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8" name="楕円 1307">
                  <a:extLst>
                    <a:ext uri="{FF2B5EF4-FFF2-40B4-BE49-F238E27FC236}">
                      <a16:creationId xmlns:a16="http://schemas.microsoft.com/office/drawing/2014/main" id="{CF6B171B-FC33-4D48-86F4-13E171705BE5}"/>
                    </a:ext>
                  </a:extLst>
                </p:cNvPr>
                <p:cNvSpPr/>
                <p:nvPr/>
              </p:nvSpPr>
              <p:spPr>
                <a:xfrm>
                  <a:off x="4604698" y="3079589"/>
                  <a:ext cx="698822" cy="698822"/>
                </a:xfrm>
                <a:prstGeom prst="ellipse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66" name="グループ化 1265">
                <a:extLst>
                  <a:ext uri="{FF2B5EF4-FFF2-40B4-BE49-F238E27FC236}">
                    <a16:creationId xmlns:a16="http://schemas.microsoft.com/office/drawing/2014/main" id="{B746B53E-5F6A-4B55-A6BE-4B048C023265}"/>
                  </a:ext>
                </a:extLst>
              </p:cNvPr>
              <p:cNvGrpSpPr/>
              <p:nvPr/>
            </p:nvGrpSpPr>
            <p:grpSpPr>
              <a:xfrm>
                <a:off x="2477420" y="920152"/>
                <a:ext cx="4951257" cy="5017697"/>
                <a:chOff x="2477420" y="920152"/>
                <a:chExt cx="4951257" cy="5017697"/>
              </a:xfrm>
              <a:solidFill>
                <a:srgbClr val="FF0000"/>
              </a:solidFill>
            </p:grpSpPr>
            <p:sp>
              <p:nvSpPr>
                <p:cNvPr id="1267" name="フリーフォーム: 図形 1266">
                  <a:extLst>
                    <a:ext uri="{FF2B5EF4-FFF2-40B4-BE49-F238E27FC236}">
                      <a16:creationId xmlns:a16="http://schemas.microsoft.com/office/drawing/2014/main" id="{1A3C917D-3CBB-4CEF-A527-4964777809EC}"/>
                    </a:ext>
                  </a:extLst>
                </p:cNvPr>
                <p:cNvSpPr/>
                <p:nvPr/>
              </p:nvSpPr>
              <p:spPr>
                <a:xfrm>
                  <a:off x="4559725" y="920152"/>
                  <a:ext cx="786365" cy="195529"/>
                </a:xfrm>
                <a:custGeom>
                  <a:avLst/>
                  <a:gdLst>
                    <a:gd name="connsiteX0" fmla="*/ 393276 w 786365"/>
                    <a:gd name="connsiteY0" fmla="*/ 0 h 195529"/>
                    <a:gd name="connsiteX1" fmla="*/ 649791 w 786365"/>
                    <a:gd name="connsiteY1" fmla="*/ 12953 h 195529"/>
                    <a:gd name="connsiteX2" fmla="*/ 786365 w 786365"/>
                    <a:gd name="connsiteY2" fmla="*/ 33797 h 195529"/>
                    <a:gd name="connsiteX3" fmla="*/ 760749 w 786365"/>
                    <a:gd name="connsiteY3" fmla="*/ 195501 h 195529"/>
                    <a:gd name="connsiteX4" fmla="*/ 633033 w 786365"/>
                    <a:gd name="connsiteY4" fmla="*/ 176009 h 195529"/>
                    <a:gd name="connsiteX5" fmla="*/ 393276 w 786365"/>
                    <a:gd name="connsiteY5" fmla="*/ 163902 h 195529"/>
                    <a:gd name="connsiteX6" fmla="*/ 153519 w 786365"/>
                    <a:gd name="connsiteY6" fmla="*/ 176009 h 195529"/>
                    <a:gd name="connsiteX7" fmla="*/ 25616 w 786365"/>
                    <a:gd name="connsiteY7" fmla="*/ 195529 h 195529"/>
                    <a:gd name="connsiteX8" fmla="*/ 0 w 786365"/>
                    <a:gd name="connsiteY8" fmla="*/ 33825 h 195529"/>
                    <a:gd name="connsiteX9" fmla="*/ 136761 w 786365"/>
                    <a:gd name="connsiteY9" fmla="*/ 12953 h 195529"/>
                    <a:gd name="connsiteX10" fmla="*/ 393276 w 786365"/>
                    <a:gd name="connsiteY10" fmla="*/ 0 h 19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86365" h="195529">
                      <a:moveTo>
                        <a:pt x="393276" y="0"/>
                      </a:moveTo>
                      <a:cubicBezTo>
                        <a:pt x="479876" y="0"/>
                        <a:pt x="565451" y="4388"/>
                        <a:pt x="649791" y="12953"/>
                      </a:cubicBezTo>
                      <a:lnTo>
                        <a:pt x="786365" y="33797"/>
                      </a:lnTo>
                      <a:lnTo>
                        <a:pt x="760749" y="195501"/>
                      </a:lnTo>
                      <a:lnTo>
                        <a:pt x="633033" y="176009"/>
                      </a:lnTo>
                      <a:cubicBezTo>
                        <a:pt x="554203" y="168003"/>
                        <a:pt x="474219" y="163902"/>
                        <a:pt x="393276" y="163902"/>
                      </a:cubicBezTo>
                      <a:cubicBezTo>
                        <a:pt x="312334" y="163902"/>
                        <a:pt x="232349" y="168003"/>
                        <a:pt x="153519" y="176009"/>
                      </a:cubicBezTo>
                      <a:lnTo>
                        <a:pt x="25616" y="195529"/>
                      </a:lnTo>
                      <a:lnTo>
                        <a:pt x="0" y="33825"/>
                      </a:lnTo>
                      <a:lnTo>
                        <a:pt x="136761" y="12953"/>
                      </a:lnTo>
                      <a:cubicBezTo>
                        <a:pt x="221101" y="4388"/>
                        <a:pt x="306676" y="0"/>
                        <a:pt x="393276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8" name="フリーフォーム: 図形 1267">
                  <a:extLst>
                    <a:ext uri="{FF2B5EF4-FFF2-40B4-BE49-F238E27FC236}">
                      <a16:creationId xmlns:a16="http://schemas.microsoft.com/office/drawing/2014/main" id="{78270E61-71F9-470A-A4C7-61BA055A4822}"/>
                    </a:ext>
                  </a:extLst>
                </p:cNvPr>
                <p:cNvSpPr/>
                <p:nvPr/>
              </p:nvSpPr>
              <p:spPr>
                <a:xfrm>
                  <a:off x="4693646" y="1777042"/>
                  <a:ext cx="518523" cy="193682"/>
                </a:xfrm>
                <a:custGeom>
                  <a:avLst/>
                  <a:gdLst>
                    <a:gd name="connsiteX0" fmla="*/ 259355 w 518523"/>
                    <a:gd name="connsiteY0" fmla="*/ 0 h 193682"/>
                    <a:gd name="connsiteX1" fmla="*/ 428258 w 518523"/>
                    <a:gd name="connsiteY1" fmla="*/ 8529 h 193682"/>
                    <a:gd name="connsiteX2" fmla="*/ 518523 w 518523"/>
                    <a:gd name="connsiteY2" fmla="*/ 22305 h 193682"/>
                    <a:gd name="connsiteX3" fmla="*/ 491379 w 518523"/>
                    <a:gd name="connsiteY3" fmla="*/ 193654 h 193682"/>
                    <a:gd name="connsiteX4" fmla="*/ 410500 w 518523"/>
                    <a:gd name="connsiteY4" fmla="*/ 181310 h 193682"/>
                    <a:gd name="connsiteX5" fmla="*/ 259355 w 518523"/>
                    <a:gd name="connsiteY5" fmla="*/ 173678 h 193682"/>
                    <a:gd name="connsiteX6" fmla="*/ 108210 w 518523"/>
                    <a:gd name="connsiteY6" fmla="*/ 181310 h 193682"/>
                    <a:gd name="connsiteX7" fmla="*/ 27143 w 518523"/>
                    <a:gd name="connsiteY7" fmla="*/ 193682 h 193682"/>
                    <a:gd name="connsiteX8" fmla="*/ 0 w 518523"/>
                    <a:gd name="connsiteY8" fmla="*/ 22334 h 193682"/>
                    <a:gd name="connsiteX9" fmla="*/ 90452 w 518523"/>
                    <a:gd name="connsiteY9" fmla="*/ 8529 h 193682"/>
                    <a:gd name="connsiteX10" fmla="*/ 259355 w 518523"/>
                    <a:gd name="connsiteY10" fmla="*/ 0 h 193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8523" h="193682">
                      <a:moveTo>
                        <a:pt x="259355" y="0"/>
                      </a:moveTo>
                      <a:cubicBezTo>
                        <a:pt x="316377" y="0"/>
                        <a:pt x="372724" y="2889"/>
                        <a:pt x="428258" y="8529"/>
                      </a:cubicBezTo>
                      <a:lnTo>
                        <a:pt x="518523" y="22305"/>
                      </a:lnTo>
                      <a:lnTo>
                        <a:pt x="491379" y="193654"/>
                      </a:lnTo>
                      <a:lnTo>
                        <a:pt x="410500" y="181310"/>
                      </a:lnTo>
                      <a:cubicBezTo>
                        <a:pt x="360805" y="176263"/>
                        <a:pt x="310382" y="173678"/>
                        <a:pt x="259355" y="173678"/>
                      </a:cubicBezTo>
                      <a:cubicBezTo>
                        <a:pt x="208328" y="173678"/>
                        <a:pt x="157905" y="176263"/>
                        <a:pt x="108210" y="181310"/>
                      </a:cubicBezTo>
                      <a:lnTo>
                        <a:pt x="27143" y="193682"/>
                      </a:lnTo>
                      <a:lnTo>
                        <a:pt x="0" y="22334"/>
                      </a:lnTo>
                      <a:lnTo>
                        <a:pt x="90452" y="8529"/>
                      </a:lnTo>
                      <a:cubicBezTo>
                        <a:pt x="145986" y="2889"/>
                        <a:pt x="202333" y="0"/>
                        <a:pt x="259355" y="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9" name="フリーフォーム: 図形 1268">
                  <a:extLst>
                    <a:ext uri="{FF2B5EF4-FFF2-40B4-BE49-F238E27FC236}">
                      <a16:creationId xmlns:a16="http://schemas.microsoft.com/office/drawing/2014/main" id="{F7EFA7F0-A190-47E1-B7F6-3BA4C00B6FA7}"/>
                    </a:ext>
                  </a:extLst>
                </p:cNvPr>
                <p:cNvSpPr/>
                <p:nvPr/>
              </p:nvSpPr>
              <p:spPr>
                <a:xfrm>
                  <a:off x="3185185" y="1193098"/>
                  <a:ext cx="707863" cy="572505"/>
                </a:xfrm>
                <a:custGeom>
                  <a:avLst/>
                  <a:gdLst>
                    <a:gd name="connsiteX0" fmla="*/ 633934 w 707863"/>
                    <a:gd name="connsiteY0" fmla="*/ 0 h 572505"/>
                    <a:gd name="connsiteX1" fmla="*/ 707863 w 707863"/>
                    <a:gd name="connsiteY1" fmla="*/ 146141 h 572505"/>
                    <a:gd name="connsiteX2" fmla="*/ 650075 w 707863"/>
                    <a:gd name="connsiteY2" fmla="*/ 173979 h 572505"/>
                    <a:gd name="connsiteX3" fmla="*/ 276212 w 707863"/>
                    <a:gd name="connsiteY3" fmla="*/ 426428 h 572505"/>
                    <a:gd name="connsiteX4" fmla="*/ 115487 w 707863"/>
                    <a:gd name="connsiteY4" fmla="*/ 572505 h 572505"/>
                    <a:gd name="connsiteX5" fmla="*/ 0 w 707863"/>
                    <a:gd name="connsiteY5" fmla="*/ 456237 h 572505"/>
                    <a:gd name="connsiteX6" fmla="*/ 171955 w 707863"/>
                    <a:gd name="connsiteY6" fmla="*/ 299953 h 572505"/>
                    <a:gd name="connsiteX7" fmla="*/ 571950 w 707863"/>
                    <a:gd name="connsiteY7" fmla="*/ 29859 h 572505"/>
                    <a:gd name="connsiteX8" fmla="*/ 633934 w 707863"/>
                    <a:gd name="connsiteY8" fmla="*/ 0 h 572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7863" h="572505">
                      <a:moveTo>
                        <a:pt x="633934" y="0"/>
                      </a:moveTo>
                      <a:lnTo>
                        <a:pt x="707863" y="146141"/>
                      </a:lnTo>
                      <a:lnTo>
                        <a:pt x="650075" y="173979"/>
                      </a:lnTo>
                      <a:cubicBezTo>
                        <a:pt x="517170" y="246177"/>
                        <a:pt x="392025" y="330851"/>
                        <a:pt x="276212" y="426428"/>
                      </a:cubicBezTo>
                      <a:lnTo>
                        <a:pt x="115487" y="572505"/>
                      </a:lnTo>
                      <a:lnTo>
                        <a:pt x="0" y="456237"/>
                      </a:lnTo>
                      <a:lnTo>
                        <a:pt x="171955" y="299953"/>
                      </a:lnTo>
                      <a:cubicBezTo>
                        <a:pt x="295863" y="197695"/>
                        <a:pt x="429755" y="107103"/>
                        <a:pt x="571950" y="29859"/>
                      </a:cubicBezTo>
                      <a:lnTo>
                        <a:pt x="63393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0" name="フリーフォーム: 図形 1269">
                  <a:extLst>
                    <a:ext uri="{FF2B5EF4-FFF2-40B4-BE49-F238E27FC236}">
                      <a16:creationId xmlns:a16="http://schemas.microsoft.com/office/drawing/2014/main" id="{B6DC2B6B-50CD-4384-B320-B3D0498620C4}"/>
                    </a:ext>
                  </a:extLst>
                </p:cNvPr>
                <p:cNvSpPr/>
                <p:nvPr/>
              </p:nvSpPr>
              <p:spPr>
                <a:xfrm>
                  <a:off x="3788960" y="1957135"/>
                  <a:ext cx="495001" cy="423258"/>
                </a:xfrm>
                <a:custGeom>
                  <a:avLst/>
                  <a:gdLst>
                    <a:gd name="connsiteX0" fmla="*/ 416663 w 495001"/>
                    <a:gd name="connsiteY0" fmla="*/ 0 h 423258"/>
                    <a:gd name="connsiteX1" fmla="*/ 495001 w 495001"/>
                    <a:gd name="connsiteY1" fmla="*/ 154859 h 423258"/>
                    <a:gd name="connsiteX2" fmla="*/ 459405 w 495001"/>
                    <a:gd name="connsiteY2" fmla="*/ 172006 h 423258"/>
                    <a:gd name="connsiteX3" fmla="*/ 223718 w 495001"/>
                    <a:gd name="connsiteY3" fmla="*/ 331152 h 423258"/>
                    <a:gd name="connsiteX4" fmla="*/ 122376 w 495001"/>
                    <a:gd name="connsiteY4" fmla="*/ 423258 h 423258"/>
                    <a:gd name="connsiteX5" fmla="*/ 0 w 495001"/>
                    <a:gd name="connsiteY5" fmla="*/ 300055 h 423258"/>
                    <a:gd name="connsiteX6" fmla="*/ 113242 w 495001"/>
                    <a:gd name="connsiteY6" fmla="*/ 197134 h 423258"/>
                    <a:gd name="connsiteX7" fmla="*/ 376620 w 495001"/>
                    <a:gd name="connsiteY7" fmla="*/ 19289 h 423258"/>
                    <a:gd name="connsiteX8" fmla="*/ 416663 w 495001"/>
                    <a:gd name="connsiteY8" fmla="*/ 0 h 423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5001" h="423258">
                      <a:moveTo>
                        <a:pt x="416663" y="0"/>
                      </a:moveTo>
                      <a:lnTo>
                        <a:pt x="495001" y="154859"/>
                      </a:lnTo>
                      <a:lnTo>
                        <a:pt x="459405" y="172006"/>
                      </a:lnTo>
                      <a:cubicBezTo>
                        <a:pt x="375620" y="217520"/>
                        <a:pt x="296728" y="270900"/>
                        <a:pt x="223718" y="331152"/>
                      </a:cubicBezTo>
                      <a:lnTo>
                        <a:pt x="122376" y="423258"/>
                      </a:lnTo>
                      <a:lnTo>
                        <a:pt x="0" y="300055"/>
                      </a:lnTo>
                      <a:lnTo>
                        <a:pt x="113242" y="197134"/>
                      </a:lnTo>
                      <a:cubicBezTo>
                        <a:pt x="194830" y="129802"/>
                        <a:pt x="282991" y="70152"/>
                        <a:pt x="376620" y="19289"/>
                      </a:cubicBezTo>
                      <a:lnTo>
                        <a:pt x="416663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1" name="フリーフォーム: 図形 1270">
                  <a:extLst>
                    <a:ext uri="{FF2B5EF4-FFF2-40B4-BE49-F238E27FC236}">
                      <a16:creationId xmlns:a16="http://schemas.microsoft.com/office/drawing/2014/main" id="{5FA66A35-1D1B-477A-AAEE-69887B4C6914}"/>
                    </a:ext>
                  </a:extLst>
                </p:cNvPr>
                <p:cNvSpPr/>
                <p:nvPr/>
              </p:nvSpPr>
              <p:spPr>
                <a:xfrm>
                  <a:off x="6029073" y="1201305"/>
                  <a:ext cx="708214" cy="580451"/>
                </a:xfrm>
                <a:custGeom>
                  <a:avLst/>
                  <a:gdLst>
                    <a:gd name="connsiteX0" fmla="*/ 74847 w 708214"/>
                    <a:gd name="connsiteY0" fmla="*/ 0 h 580451"/>
                    <a:gd name="connsiteX1" fmla="*/ 119793 w 708214"/>
                    <a:gd name="connsiteY1" fmla="*/ 21652 h 580451"/>
                    <a:gd name="connsiteX2" fmla="*/ 697951 w 708214"/>
                    <a:gd name="connsiteY2" fmla="*/ 453672 h 580451"/>
                    <a:gd name="connsiteX3" fmla="*/ 708214 w 708214"/>
                    <a:gd name="connsiteY3" fmla="*/ 464964 h 580451"/>
                    <a:gd name="connsiteX4" fmla="*/ 591947 w 708214"/>
                    <a:gd name="connsiteY4" fmla="*/ 580451 h 580451"/>
                    <a:gd name="connsiteX5" fmla="*/ 582055 w 708214"/>
                    <a:gd name="connsiteY5" fmla="*/ 569568 h 580451"/>
                    <a:gd name="connsiteX6" fmla="*/ 41668 w 708214"/>
                    <a:gd name="connsiteY6" fmla="*/ 165772 h 580451"/>
                    <a:gd name="connsiteX7" fmla="*/ 0 w 708214"/>
                    <a:gd name="connsiteY7" fmla="*/ 145700 h 580451"/>
                    <a:gd name="connsiteX8" fmla="*/ 74847 w 708214"/>
                    <a:gd name="connsiteY8" fmla="*/ 0 h 58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214" h="580451">
                      <a:moveTo>
                        <a:pt x="74847" y="0"/>
                      </a:moveTo>
                      <a:lnTo>
                        <a:pt x="119793" y="21652"/>
                      </a:lnTo>
                      <a:cubicBezTo>
                        <a:pt x="333086" y="137519"/>
                        <a:pt x="527697" y="283417"/>
                        <a:pt x="697951" y="453672"/>
                      </a:cubicBezTo>
                      <a:lnTo>
                        <a:pt x="708214" y="464964"/>
                      </a:lnTo>
                      <a:lnTo>
                        <a:pt x="591947" y="580451"/>
                      </a:lnTo>
                      <a:lnTo>
                        <a:pt x="582055" y="569568"/>
                      </a:lnTo>
                      <a:cubicBezTo>
                        <a:pt x="422923" y="410436"/>
                        <a:pt x="241026" y="274069"/>
                        <a:pt x="41668" y="165772"/>
                      </a:cubicBezTo>
                      <a:lnTo>
                        <a:pt x="0" y="145700"/>
                      </a:lnTo>
                      <a:lnTo>
                        <a:pt x="74847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2" name="フリーフォーム: 図形 1271">
                  <a:extLst>
                    <a:ext uri="{FF2B5EF4-FFF2-40B4-BE49-F238E27FC236}">
                      <a16:creationId xmlns:a16="http://schemas.microsoft.com/office/drawing/2014/main" id="{DAB3E618-BEA6-4017-9127-DFE9365B8382}"/>
                    </a:ext>
                  </a:extLst>
                </p:cNvPr>
                <p:cNvSpPr/>
                <p:nvPr/>
              </p:nvSpPr>
              <p:spPr>
                <a:xfrm>
                  <a:off x="5633304" y="1963030"/>
                  <a:ext cx="496128" cy="429391"/>
                </a:xfrm>
                <a:custGeom>
                  <a:avLst/>
                  <a:gdLst>
                    <a:gd name="connsiteX0" fmla="*/ 79312 w 496128"/>
                    <a:gd name="connsiteY0" fmla="*/ 0 h 429391"/>
                    <a:gd name="connsiteX1" fmla="*/ 107117 w 496128"/>
                    <a:gd name="connsiteY1" fmla="*/ 13395 h 429391"/>
                    <a:gd name="connsiteX2" fmla="*/ 487807 w 496128"/>
                    <a:gd name="connsiteY2" fmla="*/ 297860 h 429391"/>
                    <a:gd name="connsiteX3" fmla="*/ 496128 w 496128"/>
                    <a:gd name="connsiteY3" fmla="*/ 307015 h 429391"/>
                    <a:gd name="connsiteX4" fmla="*/ 372925 w 496128"/>
                    <a:gd name="connsiteY4" fmla="*/ 429391 h 429391"/>
                    <a:gd name="connsiteX5" fmla="*/ 364998 w 496128"/>
                    <a:gd name="connsiteY5" fmla="*/ 420669 h 429391"/>
                    <a:gd name="connsiteX6" fmla="*/ 24332 w 496128"/>
                    <a:gd name="connsiteY6" fmla="*/ 166112 h 429391"/>
                    <a:gd name="connsiteX7" fmla="*/ 0 w 496128"/>
                    <a:gd name="connsiteY7" fmla="*/ 154391 h 429391"/>
                    <a:gd name="connsiteX8" fmla="*/ 79312 w 496128"/>
                    <a:gd name="connsiteY8" fmla="*/ 0 h 429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128" h="429391">
                      <a:moveTo>
                        <a:pt x="79312" y="0"/>
                      </a:moveTo>
                      <a:lnTo>
                        <a:pt x="107117" y="13395"/>
                      </a:lnTo>
                      <a:cubicBezTo>
                        <a:pt x="247560" y="89689"/>
                        <a:pt x="375702" y="185756"/>
                        <a:pt x="487807" y="297860"/>
                      </a:cubicBezTo>
                      <a:lnTo>
                        <a:pt x="496128" y="307015"/>
                      </a:lnTo>
                      <a:lnTo>
                        <a:pt x="372925" y="429391"/>
                      </a:lnTo>
                      <a:lnTo>
                        <a:pt x="364998" y="420669"/>
                      </a:lnTo>
                      <a:cubicBezTo>
                        <a:pt x="264679" y="320351"/>
                        <a:pt x="150009" y="234384"/>
                        <a:pt x="24332" y="166112"/>
                      </a:cubicBezTo>
                      <a:lnTo>
                        <a:pt x="0" y="154391"/>
                      </a:lnTo>
                      <a:lnTo>
                        <a:pt x="7931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3" name="フリーフォーム: 図形 1272">
                  <a:extLst>
                    <a:ext uri="{FF2B5EF4-FFF2-40B4-BE49-F238E27FC236}">
                      <a16:creationId xmlns:a16="http://schemas.microsoft.com/office/drawing/2014/main" id="{626C8F62-9D17-4FE9-933A-1E5CD2309ECF}"/>
                    </a:ext>
                  </a:extLst>
                </p:cNvPr>
                <p:cNvSpPr/>
                <p:nvPr/>
              </p:nvSpPr>
              <p:spPr>
                <a:xfrm>
                  <a:off x="2477420" y="2286189"/>
                  <a:ext cx="389679" cy="778803"/>
                </a:xfrm>
                <a:custGeom>
                  <a:avLst/>
                  <a:gdLst>
                    <a:gd name="connsiteX0" fmla="*/ 243979 w 389679"/>
                    <a:gd name="connsiteY0" fmla="*/ 0 h 778803"/>
                    <a:gd name="connsiteX1" fmla="*/ 389679 w 389679"/>
                    <a:gd name="connsiteY1" fmla="*/ 74847 h 778803"/>
                    <a:gd name="connsiteX2" fmla="*/ 314912 w 389679"/>
                    <a:gd name="connsiteY2" fmla="*/ 230053 h 778803"/>
                    <a:gd name="connsiteX3" fmla="*/ 178275 w 389679"/>
                    <a:gd name="connsiteY3" fmla="*/ 670224 h 778803"/>
                    <a:gd name="connsiteX4" fmla="*/ 161704 w 389679"/>
                    <a:gd name="connsiteY4" fmla="*/ 778803 h 778803"/>
                    <a:gd name="connsiteX5" fmla="*/ 0 w 389679"/>
                    <a:gd name="connsiteY5" fmla="*/ 753187 h 778803"/>
                    <a:gd name="connsiteX6" fmla="*/ 17703 w 389679"/>
                    <a:gd name="connsiteY6" fmla="*/ 637191 h 778803"/>
                    <a:gd name="connsiteX7" fmla="*/ 163890 w 389679"/>
                    <a:gd name="connsiteY7" fmla="*/ 166255 h 778803"/>
                    <a:gd name="connsiteX8" fmla="*/ 243979 w 389679"/>
                    <a:gd name="connsiteY8" fmla="*/ 0 h 778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9679" h="778803">
                      <a:moveTo>
                        <a:pt x="243979" y="0"/>
                      </a:moveTo>
                      <a:lnTo>
                        <a:pt x="389679" y="74847"/>
                      </a:lnTo>
                      <a:lnTo>
                        <a:pt x="314912" y="230053"/>
                      </a:lnTo>
                      <a:cubicBezTo>
                        <a:pt x="255581" y="370326"/>
                        <a:pt x="209512" y="517573"/>
                        <a:pt x="178275" y="670224"/>
                      </a:cubicBezTo>
                      <a:lnTo>
                        <a:pt x="161704" y="778803"/>
                      </a:lnTo>
                      <a:lnTo>
                        <a:pt x="0" y="753187"/>
                      </a:lnTo>
                      <a:lnTo>
                        <a:pt x="17703" y="637191"/>
                      </a:lnTo>
                      <a:cubicBezTo>
                        <a:pt x="51123" y="473872"/>
                        <a:pt x="100413" y="316332"/>
                        <a:pt x="163890" y="166255"/>
                      </a:cubicBezTo>
                      <a:lnTo>
                        <a:pt x="243979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4" name="フリーフォーム: 図形 1273">
                  <a:extLst>
                    <a:ext uri="{FF2B5EF4-FFF2-40B4-BE49-F238E27FC236}">
                      <a16:creationId xmlns:a16="http://schemas.microsoft.com/office/drawing/2014/main" id="{974729D5-D018-4360-9E02-997A85F0D579}"/>
                    </a:ext>
                  </a:extLst>
                </p:cNvPr>
                <p:cNvSpPr/>
                <p:nvPr/>
              </p:nvSpPr>
              <p:spPr>
                <a:xfrm>
                  <a:off x="3322819" y="2677493"/>
                  <a:ext cx="314694" cy="522946"/>
                </a:xfrm>
                <a:custGeom>
                  <a:avLst/>
                  <a:gdLst>
                    <a:gd name="connsiteX0" fmla="*/ 160304 w 314694"/>
                    <a:gd name="connsiteY0" fmla="*/ 0 h 522946"/>
                    <a:gd name="connsiteX1" fmla="*/ 314694 w 314694"/>
                    <a:gd name="connsiteY1" fmla="*/ 79312 h 522946"/>
                    <a:gd name="connsiteX2" fmla="*/ 268072 w 314694"/>
                    <a:gd name="connsiteY2" fmla="*/ 176094 h 522946"/>
                    <a:gd name="connsiteX3" fmla="*/ 181934 w 314694"/>
                    <a:gd name="connsiteY3" fmla="*/ 453582 h 522946"/>
                    <a:gd name="connsiteX4" fmla="*/ 171348 w 314694"/>
                    <a:gd name="connsiteY4" fmla="*/ 522946 h 522946"/>
                    <a:gd name="connsiteX5" fmla="*/ 0 w 314694"/>
                    <a:gd name="connsiteY5" fmla="*/ 495803 h 522946"/>
                    <a:gd name="connsiteX6" fmla="*/ 11785 w 314694"/>
                    <a:gd name="connsiteY6" fmla="*/ 418580 h 522946"/>
                    <a:gd name="connsiteX7" fmla="*/ 108042 w 314694"/>
                    <a:gd name="connsiteY7" fmla="*/ 108490 h 522946"/>
                    <a:gd name="connsiteX8" fmla="*/ 160304 w 314694"/>
                    <a:gd name="connsiteY8" fmla="*/ 0 h 5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4694" h="522946">
                      <a:moveTo>
                        <a:pt x="160304" y="0"/>
                      </a:moveTo>
                      <a:lnTo>
                        <a:pt x="314694" y="79312"/>
                      </a:lnTo>
                      <a:lnTo>
                        <a:pt x="268072" y="176094"/>
                      </a:lnTo>
                      <a:cubicBezTo>
                        <a:pt x="230669" y="264524"/>
                        <a:pt x="201627" y="357350"/>
                        <a:pt x="181934" y="453582"/>
                      </a:cubicBezTo>
                      <a:lnTo>
                        <a:pt x="171348" y="522946"/>
                      </a:lnTo>
                      <a:lnTo>
                        <a:pt x="0" y="495803"/>
                      </a:lnTo>
                      <a:lnTo>
                        <a:pt x="11785" y="418580"/>
                      </a:lnTo>
                      <a:cubicBezTo>
                        <a:pt x="33791" y="311042"/>
                        <a:pt x="66245" y="207309"/>
                        <a:pt x="108042" y="108490"/>
                      </a:cubicBezTo>
                      <a:lnTo>
                        <a:pt x="16030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5" name="フリーフォーム: 図形 1274">
                  <a:extLst>
                    <a:ext uri="{FF2B5EF4-FFF2-40B4-BE49-F238E27FC236}">
                      <a16:creationId xmlns:a16="http://schemas.microsoft.com/office/drawing/2014/main" id="{BECE7DCB-27F7-4B1A-8822-CB692A5E4F2E}"/>
                    </a:ext>
                  </a:extLst>
                </p:cNvPr>
                <p:cNvSpPr/>
                <p:nvPr/>
              </p:nvSpPr>
              <p:spPr>
                <a:xfrm>
                  <a:off x="7045310" y="2300406"/>
                  <a:ext cx="383367" cy="765202"/>
                </a:xfrm>
                <a:custGeom>
                  <a:avLst/>
                  <a:gdLst>
                    <a:gd name="connsiteX0" fmla="*/ 146142 w 383367"/>
                    <a:gd name="connsiteY0" fmla="*/ 0 h 765202"/>
                    <a:gd name="connsiteX1" fmla="*/ 219382 w 383367"/>
                    <a:gd name="connsiteY1" fmla="*/ 152037 h 765202"/>
                    <a:gd name="connsiteX2" fmla="*/ 365569 w 383367"/>
                    <a:gd name="connsiteY2" fmla="*/ 622973 h 765202"/>
                    <a:gd name="connsiteX3" fmla="*/ 383367 w 383367"/>
                    <a:gd name="connsiteY3" fmla="*/ 739587 h 765202"/>
                    <a:gd name="connsiteX4" fmla="*/ 221662 w 383367"/>
                    <a:gd name="connsiteY4" fmla="*/ 765202 h 765202"/>
                    <a:gd name="connsiteX5" fmla="*/ 204997 w 383367"/>
                    <a:gd name="connsiteY5" fmla="*/ 656006 h 765202"/>
                    <a:gd name="connsiteX6" fmla="*/ 68360 w 383367"/>
                    <a:gd name="connsiteY6" fmla="*/ 215835 h 765202"/>
                    <a:gd name="connsiteX7" fmla="*/ 0 w 383367"/>
                    <a:gd name="connsiteY7" fmla="*/ 73928 h 765202"/>
                    <a:gd name="connsiteX8" fmla="*/ 146142 w 383367"/>
                    <a:gd name="connsiteY8" fmla="*/ 0 h 765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3367" h="765202">
                      <a:moveTo>
                        <a:pt x="146142" y="0"/>
                      </a:moveTo>
                      <a:lnTo>
                        <a:pt x="219382" y="152037"/>
                      </a:lnTo>
                      <a:cubicBezTo>
                        <a:pt x="282860" y="302114"/>
                        <a:pt x="332149" y="459654"/>
                        <a:pt x="365569" y="622973"/>
                      </a:cubicBezTo>
                      <a:lnTo>
                        <a:pt x="383367" y="739587"/>
                      </a:lnTo>
                      <a:lnTo>
                        <a:pt x="221662" y="765202"/>
                      </a:lnTo>
                      <a:lnTo>
                        <a:pt x="204997" y="656006"/>
                      </a:lnTo>
                      <a:cubicBezTo>
                        <a:pt x="173760" y="503355"/>
                        <a:pt x="127691" y="356108"/>
                        <a:pt x="68360" y="215835"/>
                      </a:cubicBezTo>
                      <a:lnTo>
                        <a:pt x="0" y="73928"/>
                      </a:lnTo>
                      <a:lnTo>
                        <a:pt x="14614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6" name="フリーフォーム: 図形 1275">
                  <a:extLst>
                    <a:ext uri="{FF2B5EF4-FFF2-40B4-BE49-F238E27FC236}">
                      <a16:creationId xmlns:a16="http://schemas.microsoft.com/office/drawing/2014/main" id="{AE9A0D03-7D41-4D79-AE58-308E5DC83133}"/>
                    </a:ext>
                  </a:extLst>
                </p:cNvPr>
                <p:cNvSpPr/>
                <p:nvPr/>
              </p:nvSpPr>
              <p:spPr>
                <a:xfrm>
                  <a:off x="6272554" y="2686909"/>
                  <a:ext cx="310722" cy="514148"/>
                </a:xfrm>
                <a:custGeom>
                  <a:avLst/>
                  <a:gdLst>
                    <a:gd name="connsiteX0" fmla="*/ 154859 w 310722"/>
                    <a:gd name="connsiteY0" fmla="*/ 0 h 514148"/>
                    <a:gd name="connsiteX1" fmla="*/ 202585 w 310722"/>
                    <a:gd name="connsiteY1" fmla="*/ 99074 h 514148"/>
                    <a:gd name="connsiteX2" fmla="*/ 298842 w 310722"/>
                    <a:gd name="connsiteY2" fmla="*/ 409164 h 514148"/>
                    <a:gd name="connsiteX3" fmla="*/ 310722 w 310722"/>
                    <a:gd name="connsiteY3" fmla="*/ 487004 h 514148"/>
                    <a:gd name="connsiteX4" fmla="*/ 139374 w 310722"/>
                    <a:gd name="connsiteY4" fmla="*/ 514148 h 514148"/>
                    <a:gd name="connsiteX5" fmla="*/ 128693 w 310722"/>
                    <a:gd name="connsiteY5" fmla="*/ 444166 h 514148"/>
                    <a:gd name="connsiteX6" fmla="*/ 42555 w 310722"/>
                    <a:gd name="connsiteY6" fmla="*/ 166678 h 514148"/>
                    <a:gd name="connsiteX7" fmla="*/ 0 w 310722"/>
                    <a:gd name="connsiteY7" fmla="*/ 78338 h 514148"/>
                    <a:gd name="connsiteX8" fmla="*/ 154859 w 310722"/>
                    <a:gd name="connsiteY8" fmla="*/ 0 h 514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0722" h="514148">
                      <a:moveTo>
                        <a:pt x="154859" y="0"/>
                      </a:moveTo>
                      <a:lnTo>
                        <a:pt x="202585" y="99074"/>
                      </a:lnTo>
                      <a:cubicBezTo>
                        <a:pt x="244382" y="197893"/>
                        <a:pt x="276837" y="301626"/>
                        <a:pt x="298842" y="409164"/>
                      </a:cubicBezTo>
                      <a:lnTo>
                        <a:pt x="310722" y="487004"/>
                      </a:lnTo>
                      <a:lnTo>
                        <a:pt x="139374" y="514148"/>
                      </a:lnTo>
                      <a:lnTo>
                        <a:pt x="128693" y="444166"/>
                      </a:lnTo>
                      <a:cubicBezTo>
                        <a:pt x="109001" y="347934"/>
                        <a:pt x="79958" y="255108"/>
                        <a:pt x="42555" y="166678"/>
                      </a:cubicBezTo>
                      <a:lnTo>
                        <a:pt x="0" y="78338"/>
                      </a:lnTo>
                      <a:lnTo>
                        <a:pt x="154859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7" name="フリーフォーム: 図形 1276">
                  <a:extLst>
                    <a:ext uri="{FF2B5EF4-FFF2-40B4-BE49-F238E27FC236}">
                      <a16:creationId xmlns:a16="http://schemas.microsoft.com/office/drawing/2014/main" id="{500A1CAB-DDF0-45B3-BA1A-1B60311A481D}"/>
                    </a:ext>
                  </a:extLst>
                </p:cNvPr>
                <p:cNvSpPr/>
                <p:nvPr/>
              </p:nvSpPr>
              <p:spPr>
                <a:xfrm>
                  <a:off x="4694704" y="4887438"/>
                  <a:ext cx="516409" cy="193520"/>
                </a:xfrm>
                <a:custGeom>
                  <a:avLst/>
                  <a:gdLst>
                    <a:gd name="connsiteX0" fmla="*/ 27143 w 516409"/>
                    <a:gd name="connsiteY0" fmla="*/ 0 h 193520"/>
                    <a:gd name="connsiteX1" fmla="*/ 107152 w 516409"/>
                    <a:gd name="connsiteY1" fmla="*/ 12210 h 193520"/>
                    <a:gd name="connsiteX2" fmla="*/ 258297 w 516409"/>
                    <a:gd name="connsiteY2" fmla="*/ 19842 h 193520"/>
                    <a:gd name="connsiteX3" fmla="*/ 409442 w 516409"/>
                    <a:gd name="connsiteY3" fmla="*/ 12210 h 193520"/>
                    <a:gd name="connsiteX4" fmla="*/ 489265 w 516409"/>
                    <a:gd name="connsiteY4" fmla="*/ 28 h 193520"/>
                    <a:gd name="connsiteX5" fmla="*/ 516409 w 516409"/>
                    <a:gd name="connsiteY5" fmla="*/ 171376 h 193520"/>
                    <a:gd name="connsiteX6" fmla="*/ 427200 w 516409"/>
                    <a:gd name="connsiteY6" fmla="*/ 184991 h 193520"/>
                    <a:gd name="connsiteX7" fmla="*/ 258297 w 516409"/>
                    <a:gd name="connsiteY7" fmla="*/ 193520 h 193520"/>
                    <a:gd name="connsiteX8" fmla="*/ 89394 w 516409"/>
                    <a:gd name="connsiteY8" fmla="*/ 184991 h 193520"/>
                    <a:gd name="connsiteX9" fmla="*/ 0 w 516409"/>
                    <a:gd name="connsiteY9" fmla="*/ 171348 h 193520"/>
                    <a:gd name="connsiteX10" fmla="*/ 27143 w 516409"/>
                    <a:gd name="connsiteY10" fmla="*/ 0 h 19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6409" h="193520">
                      <a:moveTo>
                        <a:pt x="27143" y="0"/>
                      </a:moveTo>
                      <a:lnTo>
                        <a:pt x="107152" y="12210"/>
                      </a:lnTo>
                      <a:cubicBezTo>
                        <a:pt x="156847" y="17257"/>
                        <a:pt x="207270" y="19842"/>
                        <a:pt x="258297" y="19842"/>
                      </a:cubicBezTo>
                      <a:cubicBezTo>
                        <a:pt x="309324" y="19842"/>
                        <a:pt x="359747" y="17257"/>
                        <a:pt x="409442" y="12210"/>
                      </a:cubicBezTo>
                      <a:lnTo>
                        <a:pt x="489265" y="28"/>
                      </a:lnTo>
                      <a:lnTo>
                        <a:pt x="516409" y="171376"/>
                      </a:lnTo>
                      <a:lnTo>
                        <a:pt x="427200" y="184991"/>
                      </a:lnTo>
                      <a:cubicBezTo>
                        <a:pt x="371666" y="190631"/>
                        <a:pt x="315319" y="193520"/>
                        <a:pt x="258297" y="193520"/>
                      </a:cubicBezTo>
                      <a:cubicBezTo>
                        <a:pt x="201275" y="193520"/>
                        <a:pt x="144928" y="190631"/>
                        <a:pt x="89394" y="184991"/>
                      </a:cubicBezTo>
                      <a:lnTo>
                        <a:pt x="0" y="171348"/>
                      </a:lnTo>
                      <a:lnTo>
                        <a:pt x="27143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8" name="フリーフォーム: 図形 1277">
                  <a:extLst>
                    <a:ext uri="{FF2B5EF4-FFF2-40B4-BE49-F238E27FC236}">
                      <a16:creationId xmlns:a16="http://schemas.microsoft.com/office/drawing/2014/main" id="{9AFE3A3B-9ED2-4FCC-AD6E-4404B18BFB81}"/>
                    </a:ext>
                  </a:extLst>
                </p:cNvPr>
                <p:cNvSpPr/>
                <p:nvPr/>
              </p:nvSpPr>
              <p:spPr>
                <a:xfrm>
                  <a:off x="4560783" y="5742481"/>
                  <a:ext cx="784251" cy="195368"/>
                </a:xfrm>
                <a:custGeom>
                  <a:avLst/>
                  <a:gdLst>
                    <a:gd name="connsiteX0" fmla="*/ 25616 w 784251"/>
                    <a:gd name="connsiteY0" fmla="*/ 0 h 195368"/>
                    <a:gd name="connsiteX1" fmla="*/ 152461 w 784251"/>
                    <a:gd name="connsiteY1" fmla="*/ 19359 h 195368"/>
                    <a:gd name="connsiteX2" fmla="*/ 392218 w 784251"/>
                    <a:gd name="connsiteY2" fmla="*/ 31466 h 195368"/>
                    <a:gd name="connsiteX3" fmla="*/ 631975 w 784251"/>
                    <a:gd name="connsiteY3" fmla="*/ 19359 h 195368"/>
                    <a:gd name="connsiteX4" fmla="*/ 758635 w 784251"/>
                    <a:gd name="connsiteY4" fmla="*/ 29 h 195368"/>
                    <a:gd name="connsiteX5" fmla="*/ 784251 w 784251"/>
                    <a:gd name="connsiteY5" fmla="*/ 161733 h 195368"/>
                    <a:gd name="connsiteX6" fmla="*/ 648733 w 784251"/>
                    <a:gd name="connsiteY6" fmla="*/ 182415 h 195368"/>
                    <a:gd name="connsiteX7" fmla="*/ 392218 w 784251"/>
                    <a:gd name="connsiteY7" fmla="*/ 195368 h 195368"/>
                    <a:gd name="connsiteX8" fmla="*/ 135703 w 784251"/>
                    <a:gd name="connsiteY8" fmla="*/ 182415 h 195368"/>
                    <a:gd name="connsiteX9" fmla="*/ 0 w 784251"/>
                    <a:gd name="connsiteY9" fmla="*/ 161704 h 195368"/>
                    <a:gd name="connsiteX10" fmla="*/ 25616 w 784251"/>
                    <a:gd name="connsiteY10" fmla="*/ 0 h 195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84251" h="195368">
                      <a:moveTo>
                        <a:pt x="25616" y="0"/>
                      </a:moveTo>
                      <a:lnTo>
                        <a:pt x="152461" y="19359"/>
                      </a:lnTo>
                      <a:cubicBezTo>
                        <a:pt x="231291" y="27365"/>
                        <a:pt x="311276" y="31466"/>
                        <a:pt x="392218" y="31466"/>
                      </a:cubicBezTo>
                      <a:cubicBezTo>
                        <a:pt x="473161" y="31466"/>
                        <a:pt x="553145" y="27365"/>
                        <a:pt x="631975" y="19359"/>
                      </a:cubicBezTo>
                      <a:lnTo>
                        <a:pt x="758635" y="29"/>
                      </a:lnTo>
                      <a:lnTo>
                        <a:pt x="784251" y="161733"/>
                      </a:lnTo>
                      <a:lnTo>
                        <a:pt x="648733" y="182415"/>
                      </a:lnTo>
                      <a:cubicBezTo>
                        <a:pt x="564393" y="190981"/>
                        <a:pt x="478818" y="195368"/>
                        <a:pt x="392218" y="195368"/>
                      </a:cubicBezTo>
                      <a:cubicBezTo>
                        <a:pt x="305618" y="195368"/>
                        <a:pt x="220043" y="190981"/>
                        <a:pt x="135703" y="182415"/>
                      </a:cubicBezTo>
                      <a:lnTo>
                        <a:pt x="0" y="161704"/>
                      </a:lnTo>
                      <a:lnTo>
                        <a:pt x="25616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79" name="フリーフォーム: 図形 1278">
                  <a:extLst>
                    <a:ext uri="{FF2B5EF4-FFF2-40B4-BE49-F238E27FC236}">
                      <a16:creationId xmlns:a16="http://schemas.microsoft.com/office/drawing/2014/main" id="{661A42B2-7E40-4E05-A30F-561D3E19B1AB}"/>
                    </a:ext>
                  </a:extLst>
                </p:cNvPr>
                <p:cNvSpPr/>
                <p:nvPr/>
              </p:nvSpPr>
              <p:spPr>
                <a:xfrm>
                  <a:off x="3784972" y="4474771"/>
                  <a:ext cx="499208" cy="425732"/>
                </a:xfrm>
                <a:custGeom>
                  <a:avLst/>
                  <a:gdLst>
                    <a:gd name="connsiteX0" fmla="*/ 123242 w 499208"/>
                    <a:gd name="connsiteY0" fmla="*/ 0 h 425732"/>
                    <a:gd name="connsiteX1" fmla="*/ 227705 w 499208"/>
                    <a:gd name="connsiteY1" fmla="*/ 94942 h 425732"/>
                    <a:gd name="connsiteX2" fmla="*/ 463392 w 499208"/>
                    <a:gd name="connsiteY2" fmla="*/ 254088 h 425732"/>
                    <a:gd name="connsiteX3" fmla="*/ 499208 w 499208"/>
                    <a:gd name="connsiteY3" fmla="*/ 271342 h 425732"/>
                    <a:gd name="connsiteX4" fmla="*/ 419897 w 499208"/>
                    <a:gd name="connsiteY4" fmla="*/ 425732 h 425732"/>
                    <a:gd name="connsiteX5" fmla="*/ 380607 w 499208"/>
                    <a:gd name="connsiteY5" fmla="*/ 406805 h 425732"/>
                    <a:gd name="connsiteX6" fmla="*/ 117229 w 499208"/>
                    <a:gd name="connsiteY6" fmla="*/ 228960 h 425732"/>
                    <a:gd name="connsiteX7" fmla="*/ 0 w 499208"/>
                    <a:gd name="connsiteY7" fmla="*/ 122415 h 425732"/>
                    <a:gd name="connsiteX8" fmla="*/ 123242 w 499208"/>
                    <a:gd name="connsiteY8" fmla="*/ 0 h 425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9208" h="425732">
                      <a:moveTo>
                        <a:pt x="123242" y="0"/>
                      </a:moveTo>
                      <a:lnTo>
                        <a:pt x="227705" y="94942"/>
                      </a:lnTo>
                      <a:cubicBezTo>
                        <a:pt x="300715" y="155195"/>
                        <a:pt x="379607" y="208574"/>
                        <a:pt x="463392" y="254088"/>
                      </a:cubicBezTo>
                      <a:lnTo>
                        <a:pt x="499208" y="271342"/>
                      </a:lnTo>
                      <a:lnTo>
                        <a:pt x="419897" y="425732"/>
                      </a:lnTo>
                      <a:lnTo>
                        <a:pt x="380607" y="406805"/>
                      </a:lnTo>
                      <a:cubicBezTo>
                        <a:pt x="286978" y="355943"/>
                        <a:pt x="198817" y="296292"/>
                        <a:pt x="117229" y="228960"/>
                      </a:cubicBezTo>
                      <a:lnTo>
                        <a:pt x="0" y="122415"/>
                      </a:lnTo>
                      <a:lnTo>
                        <a:pt x="12324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0" name="フリーフォーム: 図形 1279">
                  <a:extLst>
                    <a:ext uri="{FF2B5EF4-FFF2-40B4-BE49-F238E27FC236}">
                      <a16:creationId xmlns:a16="http://schemas.microsoft.com/office/drawing/2014/main" id="{AED17580-AE9B-496C-B899-8AA262A11AEE}"/>
                    </a:ext>
                  </a:extLst>
                </p:cNvPr>
                <p:cNvSpPr/>
                <p:nvPr/>
              </p:nvSpPr>
              <p:spPr>
                <a:xfrm>
                  <a:off x="3177109" y="5085482"/>
                  <a:ext cx="711303" cy="576746"/>
                </a:xfrm>
                <a:custGeom>
                  <a:avLst/>
                  <a:gdLst>
                    <a:gd name="connsiteX0" fmla="*/ 116268 w 711303"/>
                    <a:gd name="connsiteY0" fmla="*/ 0 h 576746"/>
                    <a:gd name="connsiteX1" fmla="*/ 117764 w 711303"/>
                    <a:gd name="connsiteY1" fmla="*/ 1646 h 576746"/>
                    <a:gd name="connsiteX2" fmla="*/ 658151 w 711303"/>
                    <a:gd name="connsiteY2" fmla="*/ 405442 h 576746"/>
                    <a:gd name="connsiteX3" fmla="*/ 711303 w 711303"/>
                    <a:gd name="connsiteY3" fmla="*/ 431047 h 576746"/>
                    <a:gd name="connsiteX4" fmla="*/ 636456 w 711303"/>
                    <a:gd name="connsiteY4" fmla="*/ 576746 h 576746"/>
                    <a:gd name="connsiteX5" fmla="*/ 580026 w 711303"/>
                    <a:gd name="connsiteY5" fmla="*/ 549562 h 576746"/>
                    <a:gd name="connsiteX6" fmla="*/ 1868 w 711303"/>
                    <a:gd name="connsiteY6" fmla="*/ 117542 h 576746"/>
                    <a:gd name="connsiteX7" fmla="*/ 0 w 711303"/>
                    <a:gd name="connsiteY7" fmla="*/ 115487 h 576746"/>
                    <a:gd name="connsiteX8" fmla="*/ 116268 w 711303"/>
                    <a:gd name="connsiteY8" fmla="*/ 0 h 576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1303" h="576746">
                      <a:moveTo>
                        <a:pt x="116268" y="0"/>
                      </a:moveTo>
                      <a:lnTo>
                        <a:pt x="117764" y="1646"/>
                      </a:lnTo>
                      <a:cubicBezTo>
                        <a:pt x="276896" y="160778"/>
                        <a:pt x="458793" y="297145"/>
                        <a:pt x="658151" y="405442"/>
                      </a:cubicBezTo>
                      <a:lnTo>
                        <a:pt x="711303" y="431047"/>
                      </a:lnTo>
                      <a:lnTo>
                        <a:pt x="636456" y="576746"/>
                      </a:lnTo>
                      <a:lnTo>
                        <a:pt x="580026" y="549562"/>
                      </a:lnTo>
                      <a:cubicBezTo>
                        <a:pt x="366734" y="433695"/>
                        <a:pt x="172123" y="287797"/>
                        <a:pt x="1868" y="117542"/>
                      </a:cubicBezTo>
                      <a:lnTo>
                        <a:pt x="0" y="115487"/>
                      </a:lnTo>
                      <a:lnTo>
                        <a:pt x="11626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1" name="フリーフォーム: 図形 1280">
                  <a:extLst>
                    <a:ext uri="{FF2B5EF4-FFF2-40B4-BE49-F238E27FC236}">
                      <a16:creationId xmlns:a16="http://schemas.microsoft.com/office/drawing/2014/main" id="{0A659764-E8C0-46DB-A483-D6D26140BF97}"/>
                    </a:ext>
                  </a:extLst>
                </p:cNvPr>
                <p:cNvSpPr/>
                <p:nvPr/>
              </p:nvSpPr>
              <p:spPr>
                <a:xfrm>
                  <a:off x="5618584" y="4478455"/>
                  <a:ext cx="497527" cy="424077"/>
                </a:xfrm>
                <a:custGeom>
                  <a:avLst/>
                  <a:gdLst>
                    <a:gd name="connsiteX0" fmla="*/ 375151 w 497527"/>
                    <a:gd name="connsiteY0" fmla="*/ 0 h 424077"/>
                    <a:gd name="connsiteX1" fmla="*/ 497527 w 497527"/>
                    <a:gd name="connsiteY1" fmla="*/ 123203 h 424077"/>
                    <a:gd name="connsiteX2" fmla="*/ 385216 w 497527"/>
                    <a:gd name="connsiteY2" fmla="*/ 225277 h 424077"/>
                    <a:gd name="connsiteX3" fmla="*/ 121838 w 497527"/>
                    <a:gd name="connsiteY3" fmla="*/ 403122 h 424077"/>
                    <a:gd name="connsiteX4" fmla="*/ 78338 w 497527"/>
                    <a:gd name="connsiteY4" fmla="*/ 424077 h 424077"/>
                    <a:gd name="connsiteX5" fmla="*/ 0 w 497527"/>
                    <a:gd name="connsiteY5" fmla="*/ 269218 h 424077"/>
                    <a:gd name="connsiteX6" fmla="*/ 39053 w 497527"/>
                    <a:gd name="connsiteY6" fmla="*/ 250405 h 424077"/>
                    <a:gd name="connsiteX7" fmla="*/ 274740 w 497527"/>
                    <a:gd name="connsiteY7" fmla="*/ 91259 h 424077"/>
                    <a:gd name="connsiteX8" fmla="*/ 375151 w 497527"/>
                    <a:gd name="connsiteY8" fmla="*/ 0 h 424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7527" h="424077">
                      <a:moveTo>
                        <a:pt x="375151" y="0"/>
                      </a:moveTo>
                      <a:lnTo>
                        <a:pt x="497527" y="123203"/>
                      </a:lnTo>
                      <a:lnTo>
                        <a:pt x="385216" y="225277"/>
                      </a:lnTo>
                      <a:cubicBezTo>
                        <a:pt x="303628" y="292609"/>
                        <a:pt x="215467" y="352260"/>
                        <a:pt x="121838" y="403122"/>
                      </a:cubicBezTo>
                      <a:lnTo>
                        <a:pt x="78338" y="424077"/>
                      </a:lnTo>
                      <a:lnTo>
                        <a:pt x="0" y="269218"/>
                      </a:lnTo>
                      <a:lnTo>
                        <a:pt x="39053" y="250405"/>
                      </a:lnTo>
                      <a:cubicBezTo>
                        <a:pt x="122838" y="204891"/>
                        <a:pt x="201731" y="151512"/>
                        <a:pt x="274740" y="91259"/>
                      </a:cubicBezTo>
                      <a:lnTo>
                        <a:pt x="375151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2" name="フリーフォーム: 図形 1281">
                  <a:extLst>
                    <a:ext uri="{FF2B5EF4-FFF2-40B4-BE49-F238E27FC236}">
                      <a16:creationId xmlns:a16="http://schemas.microsoft.com/office/drawing/2014/main" id="{46495EE9-0775-4DBF-A7D3-A60EA18BC741}"/>
                    </a:ext>
                  </a:extLst>
                </p:cNvPr>
                <p:cNvSpPr/>
                <p:nvPr/>
              </p:nvSpPr>
              <p:spPr>
                <a:xfrm>
                  <a:off x="6009497" y="5093245"/>
                  <a:ext cx="710389" cy="573324"/>
                </a:xfrm>
                <a:custGeom>
                  <a:avLst/>
                  <a:gdLst>
                    <a:gd name="connsiteX0" fmla="*/ 594902 w 710389"/>
                    <a:gd name="connsiteY0" fmla="*/ 0 h 573324"/>
                    <a:gd name="connsiteX1" fmla="*/ 710389 w 710389"/>
                    <a:gd name="connsiteY1" fmla="*/ 116268 h 573324"/>
                    <a:gd name="connsiteX2" fmla="*/ 539365 w 710389"/>
                    <a:gd name="connsiteY2" fmla="*/ 271705 h 573324"/>
                    <a:gd name="connsiteX3" fmla="*/ 139370 w 710389"/>
                    <a:gd name="connsiteY3" fmla="*/ 541799 h 573324"/>
                    <a:gd name="connsiteX4" fmla="*/ 73929 w 710389"/>
                    <a:gd name="connsiteY4" fmla="*/ 573324 h 573324"/>
                    <a:gd name="connsiteX5" fmla="*/ 0 w 710389"/>
                    <a:gd name="connsiteY5" fmla="*/ 427183 h 573324"/>
                    <a:gd name="connsiteX6" fmla="*/ 61245 w 710389"/>
                    <a:gd name="connsiteY6" fmla="*/ 397679 h 573324"/>
                    <a:gd name="connsiteX7" fmla="*/ 435108 w 710389"/>
                    <a:gd name="connsiteY7" fmla="*/ 145230 h 573324"/>
                    <a:gd name="connsiteX8" fmla="*/ 594902 w 710389"/>
                    <a:gd name="connsiteY8" fmla="*/ 0 h 573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0389" h="573324">
                      <a:moveTo>
                        <a:pt x="594902" y="0"/>
                      </a:moveTo>
                      <a:lnTo>
                        <a:pt x="710389" y="116268"/>
                      </a:lnTo>
                      <a:lnTo>
                        <a:pt x="539365" y="271705"/>
                      </a:lnTo>
                      <a:cubicBezTo>
                        <a:pt x="415457" y="373963"/>
                        <a:pt x="281565" y="464555"/>
                        <a:pt x="139370" y="541799"/>
                      </a:cubicBezTo>
                      <a:lnTo>
                        <a:pt x="73929" y="573324"/>
                      </a:lnTo>
                      <a:lnTo>
                        <a:pt x="0" y="427183"/>
                      </a:lnTo>
                      <a:lnTo>
                        <a:pt x="61245" y="397679"/>
                      </a:lnTo>
                      <a:cubicBezTo>
                        <a:pt x="194150" y="325481"/>
                        <a:pt x="319295" y="240808"/>
                        <a:pt x="435108" y="145230"/>
                      </a:cubicBezTo>
                      <a:lnTo>
                        <a:pt x="59490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3" name="フリーフォーム: 図形 1282">
                  <a:extLst>
                    <a:ext uri="{FF2B5EF4-FFF2-40B4-BE49-F238E27FC236}">
                      <a16:creationId xmlns:a16="http://schemas.microsoft.com/office/drawing/2014/main" id="{5AD73E90-A5A6-46D3-9F07-9277A0D339A9}"/>
                    </a:ext>
                  </a:extLst>
                </p:cNvPr>
                <p:cNvSpPr/>
                <p:nvPr/>
              </p:nvSpPr>
              <p:spPr>
                <a:xfrm>
                  <a:off x="3323837" y="3664233"/>
                  <a:ext cx="313038" cy="513974"/>
                </a:xfrm>
                <a:custGeom>
                  <a:avLst/>
                  <a:gdLst>
                    <a:gd name="connsiteX0" fmla="*/ 171348 w 313038"/>
                    <a:gd name="connsiteY0" fmla="*/ 0 h 513974"/>
                    <a:gd name="connsiteX1" fmla="*/ 180916 w 313038"/>
                    <a:gd name="connsiteY1" fmla="*/ 62692 h 513974"/>
                    <a:gd name="connsiteX2" fmla="*/ 267054 w 313038"/>
                    <a:gd name="connsiteY2" fmla="*/ 340180 h 513974"/>
                    <a:gd name="connsiteX3" fmla="*/ 313038 w 313038"/>
                    <a:gd name="connsiteY3" fmla="*/ 435636 h 513974"/>
                    <a:gd name="connsiteX4" fmla="*/ 158179 w 313038"/>
                    <a:gd name="connsiteY4" fmla="*/ 513974 h 513974"/>
                    <a:gd name="connsiteX5" fmla="*/ 107024 w 313038"/>
                    <a:gd name="connsiteY5" fmla="*/ 407784 h 513974"/>
                    <a:gd name="connsiteX6" fmla="*/ 10767 w 313038"/>
                    <a:gd name="connsiteY6" fmla="*/ 97694 h 513974"/>
                    <a:gd name="connsiteX7" fmla="*/ 0 w 313038"/>
                    <a:gd name="connsiteY7" fmla="*/ 27143 h 513974"/>
                    <a:gd name="connsiteX8" fmla="*/ 171348 w 313038"/>
                    <a:gd name="connsiteY8" fmla="*/ 0 h 513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3038" h="513974">
                      <a:moveTo>
                        <a:pt x="171348" y="0"/>
                      </a:moveTo>
                      <a:lnTo>
                        <a:pt x="180916" y="62692"/>
                      </a:lnTo>
                      <a:cubicBezTo>
                        <a:pt x="200609" y="158924"/>
                        <a:pt x="229651" y="251751"/>
                        <a:pt x="267054" y="340180"/>
                      </a:cubicBezTo>
                      <a:lnTo>
                        <a:pt x="313038" y="435636"/>
                      </a:lnTo>
                      <a:lnTo>
                        <a:pt x="158179" y="513974"/>
                      </a:lnTo>
                      <a:lnTo>
                        <a:pt x="107024" y="407784"/>
                      </a:lnTo>
                      <a:cubicBezTo>
                        <a:pt x="65227" y="308965"/>
                        <a:pt x="32773" y="205233"/>
                        <a:pt x="10767" y="97694"/>
                      </a:cubicBezTo>
                      <a:lnTo>
                        <a:pt x="0" y="27143"/>
                      </a:lnTo>
                      <a:lnTo>
                        <a:pt x="171348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4" name="フリーフォーム: 図形 1283">
                  <a:extLst>
                    <a:ext uri="{FF2B5EF4-FFF2-40B4-BE49-F238E27FC236}">
                      <a16:creationId xmlns:a16="http://schemas.microsoft.com/office/drawing/2014/main" id="{F9F86350-64AA-4D6A-B5C8-8148F66BA119}"/>
                    </a:ext>
                  </a:extLst>
                </p:cNvPr>
                <p:cNvSpPr/>
                <p:nvPr/>
              </p:nvSpPr>
              <p:spPr>
                <a:xfrm>
                  <a:off x="2478437" y="3799681"/>
                  <a:ext cx="385682" cy="765030"/>
                </a:xfrm>
                <a:custGeom>
                  <a:avLst/>
                  <a:gdLst>
                    <a:gd name="connsiteX0" fmla="*/ 161704 w 385682"/>
                    <a:gd name="connsiteY0" fmla="*/ 0 h 765030"/>
                    <a:gd name="connsiteX1" fmla="*/ 177257 w 385682"/>
                    <a:gd name="connsiteY1" fmla="*/ 101907 h 765030"/>
                    <a:gd name="connsiteX2" fmla="*/ 313894 w 385682"/>
                    <a:gd name="connsiteY2" fmla="*/ 542078 h 765030"/>
                    <a:gd name="connsiteX3" fmla="*/ 385682 w 385682"/>
                    <a:gd name="connsiteY3" fmla="*/ 691101 h 765030"/>
                    <a:gd name="connsiteX4" fmla="*/ 239541 w 385682"/>
                    <a:gd name="connsiteY4" fmla="*/ 765030 h 765030"/>
                    <a:gd name="connsiteX5" fmla="*/ 162872 w 385682"/>
                    <a:gd name="connsiteY5" fmla="*/ 605876 h 765030"/>
                    <a:gd name="connsiteX6" fmla="*/ 16685 w 385682"/>
                    <a:gd name="connsiteY6" fmla="*/ 134940 h 765030"/>
                    <a:gd name="connsiteX7" fmla="*/ 0 w 385682"/>
                    <a:gd name="connsiteY7" fmla="*/ 25616 h 765030"/>
                    <a:gd name="connsiteX8" fmla="*/ 161704 w 385682"/>
                    <a:gd name="connsiteY8" fmla="*/ 0 h 765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5682" h="765030">
                      <a:moveTo>
                        <a:pt x="161704" y="0"/>
                      </a:moveTo>
                      <a:lnTo>
                        <a:pt x="177257" y="101907"/>
                      </a:lnTo>
                      <a:cubicBezTo>
                        <a:pt x="208494" y="254558"/>
                        <a:pt x="254563" y="401805"/>
                        <a:pt x="313894" y="542078"/>
                      </a:cubicBezTo>
                      <a:lnTo>
                        <a:pt x="385682" y="691101"/>
                      </a:lnTo>
                      <a:lnTo>
                        <a:pt x="239541" y="765030"/>
                      </a:lnTo>
                      <a:lnTo>
                        <a:pt x="162872" y="605876"/>
                      </a:lnTo>
                      <a:cubicBezTo>
                        <a:pt x="99395" y="455799"/>
                        <a:pt x="50105" y="298260"/>
                        <a:pt x="16685" y="134940"/>
                      </a:cubicBezTo>
                      <a:lnTo>
                        <a:pt x="0" y="25616"/>
                      </a:lnTo>
                      <a:lnTo>
                        <a:pt x="161704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5" name="フリーフォーム: 図形 1284">
                  <a:extLst>
                    <a:ext uri="{FF2B5EF4-FFF2-40B4-BE49-F238E27FC236}">
                      <a16:creationId xmlns:a16="http://schemas.microsoft.com/office/drawing/2014/main" id="{006206EA-72D5-477E-8041-CBEAEB1C744F}"/>
                    </a:ext>
                  </a:extLst>
                </p:cNvPr>
                <p:cNvSpPr/>
                <p:nvPr/>
              </p:nvSpPr>
              <p:spPr>
                <a:xfrm>
                  <a:off x="6266207" y="3663620"/>
                  <a:ext cx="316050" cy="521621"/>
                </a:xfrm>
                <a:custGeom>
                  <a:avLst/>
                  <a:gdLst>
                    <a:gd name="connsiteX0" fmla="*/ 144702 w 316050"/>
                    <a:gd name="connsiteY0" fmla="*/ 0 h 521621"/>
                    <a:gd name="connsiteX1" fmla="*/ 316050 w 316050"/>
                    <a:gd name="connsiteY1" fmla="*/ 27144 h 521621"/>
                    <a:gd name="connsiteX2" fmla="*/ 305189 w 316050"/>
                    <a:gd name="connsiteY2" fmla="*/ 98308 h 521621"/>
                    <a:gd name="connsiteX3" fmla="*/ 208932 w 316050"/>
                    <a:gd name="connsiteY3" fmla="*/ 408398 h 521621"/>
                    <a:gd name="connsiteX4" fmla="*/ 154390 w 316050"/>
                    <a:gd name="connsiteY4" fmla="*/ 521621 h 521621"/>
                    <a:gd name="connsiteX5" fmla="*/ 0 w 316050"/>
                    <a:gd name="connsiteY5" fmla="*/ 442309 h 521621"/>
                    <a:gd name="connsiteX6" fmla="*/ 48902 w 316050"/>
                    <a:gd name="connsiteY6" fmla="*/ 340794 h 521621"/>
                    <a:gd name="connsiteX7" fmla="*/ 135040 w 316050"/>
                    <a:gd name="connsiteY7" fmla="*/ 63306 h 521621"/>
                    <a:gd name="connsiteX8" fmla="*/ 144702 w 316050"/>
                    <a:gd name="connsiteY8" fmla="*/ 0 h 5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6050" h="521621">
                      <a:moveTo>
                        <a:pt x="144702" y="0"/>
                      </a:moveTo>
                      <a:lnTo>
                        <a:pt x="316050" y="27144"/>
                      </a:lnTo>
                      <a:lnTo>
                        <a:pt x="305189" y="98308"/>
                      </a:lnTo>
                      <a:cubicBezTo>
                        <a:pt x="283184" y="205847"/>
                        <a:pt x="250729" y="309579"/>
                        <a:pt x="208932" y="408398"/>
                      </a:cubicBezTo>
                      <a:lnTo>
                        <a:pt x="154390" y="521621"/>
                      </a:lnTo>
                      <a:lnTo>
                        <a:pt x="0" y="442309"/>
                      </a:lnTo>
                      <a:lnTo>
                        <a:pt x="48902" y="340794"/>
                      </a:lnTo>
                      <a:cubicBezTo>
                        <a:pt x="86305" y="252365"/>
                        <a:pt x="115348" y="159538"/>
                        <a:pt x="135040" y="63306"/>
                      </a:cubicBezTo>
                      <a:lnTo>
                        <a:pt x="144702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6" name="フリーフォーム: 図形 1285">
                  <a:extLst>
                    <a:ext uri="{FF2B5EF4-FFF2-40B4-BE49-F238E27FC236}">
                      <a16:creationId xmlns:a16="http://schemas.microsoft.com/office/drawing/2014/main" id="{3613A261-61B0-48DE-804F-CCD8CE19B2A8}"/>
                    </a:ext>
                  </a:extLst>
                </p:cNvPr>
                <p:cNvSpPr/>
                <p:nvPr/>
              </p:nvSpPr>
              <p:spPr>
                <a:xfrm>
                  <a:off x="7036623" y="3799069"/>
                  <a:ext cx="391034" cy="777477"/>
                </a:xfrm>
                <a:custGeom>
                  <a:avLst/>
                  <a:gdLst>
                    <a:gd name="connsiteX0" fmla="*/ 229330 w 391034"/>
                    <a:gd name="connsiteY0" fmla="*/ 0 h 777477"/>
                    <a:gd name="connsiteX1" fmla="*/ 391034 w 391034"/>
                    <a:gd name="connsiteY1" fmla="*/ 25615 h 777477"/>
                    <a:gd name="connsiteX2" fmla="*/ 374255 w 391034"/>
                    <a:gd name="connsiteY2" fmla="*/ 135553 h 777477"/>
                    <a:gd name="connsiteX3" fmla="*/ 228068 w 391034"/>
                    <a:gd name="connsiteY3" fmla="*/ 606489 h 777477"/>
                    <a:gd name="connsiteX4" fmla="*/ 145699 w 391034"/>
                    <a:gd name="connsiteY4" fmla="*/ 777477 h 777477"/>
                    <a:gd name="connsiteX5" fmla="*/ 0 w 391034"/>
                    <a:gd name="connsiteY5" fmla="*/ 702630 h 777477"/>
                    <a:gd name="connsiteX6" fmla="*/ 77046 w 391034"/>
                    <a:gd name="connsiteY6" fmla="*/ 542691 h 777477"/>
                    <a:gd name="connsiteX7" fmla="*/ 213683 w 391034"/>
                    <a:gd name="connsiteY7" fmla="*/ 102520 h 777477"/>
                    <a:gd name="connsiteX8" fmla="*/ 229330 w 391034"/>
                    <a:gd name="connsiteY8" fmla="*/ 0 h 777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1034" h="777477">
                      <a:moveTo>
                        <a:pt x="229330" y="0"/>
                      </a:moveTo>
                      <a:lnTo>
                        <a:pt x="391034" y="25615"/>
                      </a:lnTo>
                      <a:lnTo>
                        <a:pt x="374255" y="135553"/>
                      </a:lnTo>
                      <a:cubicBezTo>
                        <a:pt x="340835" y="298873"/>
                        <a:pt x="291546" y="456412"/>
                        <a:pt x="228068" y="606489"/>
                      </a:cubicBezTo>
                      <a:lnTo>
                        <a:pt x="145699" y="777477"/>
                      </a:lnTo>
                      <a:lnTo>
                        <a:pt x="0" y="702630"/>
                      </a:lnTo>
                      <a:lnTo>
                        <a:pt x="77046" y="542691"/>
                      </a:lnTo>
                      <a:cubicBezTo>
                        <a:pt x="136377" y="402418"/>
                        <a:pt x="182446" y="255171"/>
                        <a:pt x="213683" y="102520"/>
                      </a:cubicBezTo>
                      <a:lnTo>
                        <a:pt x="229330" y="0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7" name="楕円 1286">
                  <a:extLst>
                    <a:ext uri="{FF2B5EF4-FFF2-40B4-BE49-F238E27FC236}">
                      <a16:creationId xmlns:a16="http://schemas.microsoft.com/office/drawing/2014/main" id="{66A45FC6-B4E1-4D7C-B41B-48F6A785EA84}"/>
                    </a:ext>
                  </a:extLst>
                </p:cNvPr>
                <p:cNvSpPr/>
                <p:nvPr/>
              </p:nvSpPr>
              <p:spPr>
                <a:xfrm>
                  <a:off x="4823850" y="3299655"/>
                  <a:ext cx="258690" cy="258690"/>
                </a:xfrm>
                <a:prstGeom prst="ellipse">
                  <a:avLst/>
                </a:prstGeom>
                <a:grpFill/>
                <a:ln w="127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241" name="グループ化 1240">
              <a:extLst>
                <a:ext uri="{FF2B5EF4-FFF2-40B4-BE49-F238E27FC236}">
                  <a16:creationId xmlns:a16="http://schemas.microsoft.com/office/drawing/2014/main" id="{49001442-586D-49D2-AC0E-33D4039C97F2}"/>
                </a:ext>
              </a:extLst>
            </p:cNvPr>
            <p:cNvGrpSpPr/>
            <p:nvPr/>
          </p:nvGrpSpPr>
          <p:grpSpPr>
            <a:xfrm>
              <a:off x="4107807" y="753266"/>
              <a:ext cx="3185784" cy="3144645"/>
              <a:chOff x="2014812" y="3183535"/>
              <a:chExt cx="3185784" cy="3144645"/>
            </a:xfrm>
          </p:grpSpPr>
          <p:sp>
            <p:nvSpPr>
              <p:cNvPr id="1242" name="テキスト ボックス 1241">
                <a:extLst>
                  <a:ext uri="{FF2B5EF4-FFF2-40B4-BE49-F238E27FC236}">
                    <a16:creationId xmlns:a16="http://schemas.microsoft.com/office/drawing/2014/main" id="{FF0E4388-35D5-4E63-BDAC-9595D14A37BD}"/>
                  </a:ext>
                </a:extLst>
              </p:cNvPr>
              <p:cNvSpPr txBox="1"/>
              <p:nvPr/>
            </p:nvSpPr>
            <p:spPr>
              <a:xfrm>
                <a:off x="3523266" y="3183535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43" name="テキスト ボックス 1242">
                <a:extLst>
                  <a:ext uri="{FF2B5EF4-FFF2-40B4-BE49-F238E27FC236}">
                    <a16:creationId xmlns:a16="http://schemas.microsoft.com/office/drawing/2014/main" id="{11EDE28F-16A4-48D7-80C6-EA80EC15615F}"/>
                  </a:ext>
                </a:extLst>
              </p:cNvPr>
              <p:cNvSpPr txBox="1"/>
              <p:nvPr/>
            </p:nvSpPr>
            <p:spPr>
              <a:xfrm>
                <a:off x="3567417" y="618309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44" name="テキスト ボックス 1243">
                <a:extLst>
                  <a:ext uri="{FF2B5EF4-FFF2-40B4-BE49-F238E27FC236}">
                    <a16:creationId xmlns:a16="http://schemas.microsoft.com/office/drawing/2014/main" id="{A2BE9D3E-1B13-458B-9D39-B185DC9C690C}"/>
                  </a:ext>
                </a:extLst>
              </p:cNvPr>
              <p:cNvSpPr txBox="1"/>
              <p:nvPr/>
            </p:nvSpPr>
            <p:spPr>
              <a:xfrm>
                <a:off x="4044131" y="3248482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45" name="テキスト ボックス 1244">
                <a:extLst>
                  <a:ext uri="{FF2B5EF4-FFF2-40B4-BE49-F238E27FC236}">
                    <a16:creationId xmlns:a16="http://schemas.microsoft.com/office/drawing/2014/main" id="{92D6A582-DB96-4D21-81CD-4F3A355370D7}"/>
                  </a:ext>
                </a:extLst>
              </p:cNvPr>
              <p:cNvSpPr txBox="1"/>
              <p:nvPr/>
            </p:nvSpPr>
            <p:spPr>
              <a:xfrm>
                <a:off x="4432160" y="3471261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18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46" name="テキスト ボックス 1245">
                <a:extLst>
                  <a:ext uri="{FF2B5EF4-FFF2-40B4-BE49-F238E27FC236}">
                    <a16:creationId xmlns:a16="http://schemas.microsoft.com/office/drawing/2014/main" id="{2A47E076-D39F-4F97-A6D1-2237B786E75B}"/>
                  </a:ext>
                </a:extLst>
              </p:cNvPr>
              <p:cNvSpPr txBox="1"/>
              <p:nvPr/>
            </p:nvSpPr>
            <p:spPr>
              <a:xfrm>
                <a:off x="4965517" y="5142769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47" name="テキスト ボックス 1246">
                <a:extLst>
                  <a:ext uri="{FF2B5EF4-FFF2-40B4-BE49-F238E27FC236}">
                    <a16:creationId xmlns:a16="http://schemas.microsoft.com/office/drawing/2014/main" id="{2E44E148-C7D9-4D75-B703-A7343E87DB47}"/>
                  </a:ext>
                </a:extLst>
              </p:cNvPr>
              <p:cNvSpPr txBox="1"/>
              <p:nvPr/>
            </p:nvSpPr>
            <p:spPr>
              <a:xfrm>
                <a:off x="4754771" y="5560047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15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48" name="テキスト ボックス 1247">
                <a:extLst>
                  <a:ext uri="{FF2B5EF4-FFF2-40B4-BE49-F238E27FC236}">
                    <a16:creationId xmlns:a16="http://schemas.microsoft.com/office/drawing/2014/main" id="{433670A2-E6C1-4FC6-952C-FDAE933DDA64}"/>
                  </a:ext>
                </a:extLst>
              </p:cNvPr>
              <p:cNvSpPr txBox="1"/>
              <p:nvPr/>
            </p:nvSpPr>
            <p:spPr>
              <a:xfrm>
                <a:off x="3116420" y="324107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49" name="テキスト ボックス 1248">
                <a:extLst>
                  <a:ext uri="{FF2B5EF4-FFF2-40B4-BE49-F238E27FC236}">
                    <a16:creationId xmlns:a16="http://schemas.microsoft.com/office/drawing/2014/main" id="{946DBB4C-3B7F-4870-BFB8-562075076C50}"/>
                  </a:ext>
                </a:extLst>
              </p:cNvPr>
              <p:cNvSpPr txBox="1"/>
              <p:nvPr/>
            </p:nvSpPr>
            <p:spPr>
              <a:xfrm>
                <a:off x="2349303" y="378901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50" name="テキスト ボックス 1249">
                <a:extLst>
                  <a:ext uri="{FF2B5EF4-FFF2-40B4-BE49-F238E27FC236}">
                    <a16:creationId xmlns:a16="http://schemas.microsoft.com/office/drawing/2014/main" id="{7F24A1F4-5C43-4F3E-8C11-6F20D0428EAB}"/>
                  </a:ext>
                </a:extLst>
              </p:cNvPr>
              <p:cNvSpPr txBox="1"/>
              <p:nvPr/>
            </p:nvSpPr>
            <p:spPr>
              <a:xfrm>
                <a:off x="2125911" y="5142008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51" name="テキスト ボックス 1250">
                <a:extLst>
                  <a:ext uri="{FF2B5EF4-FFF2-40B4-BE49-F238E27FC236}">
                    <a16:creationId xmlns:a16="http://schemas.microsoft.com/office/drawing/2014/main" id="{C99EAC4A-7A16-42C6-B0E4-D943F0EBC321}"/>
                  </a:ext>
                </a:extLst>
              </p:cNvPr>
              <p:cNvSpPr txBox="1"/>
              <p:nvPr/>
            </p:nvSpPr>
            <p:spPr>
              <a:xfrm>
                <a:off x="2673852" y="589226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52" name="テキスト ボックス 1251">
                <a:extLst>
                  <a:ext uri="{FF2B5EF4-FFF2-40B4-BE49-F238E27FC236}">
                    <a16:creationId xmlns:a16="http://schemas.microsoft.com/office/drawing/2014/main" id="{A2B130E3-95BB-4A24-9D50-527AC83A08C3}"/>
                  </a:ext>
                </a:extLst>
              </p:cNvPr>
              <p:cNvSpPr txBox="1"/>
              <p:nvPr/>
            </p:nvSpPr>
            <p:spPr>
              <a:xfrm>
                <a:off x="4469412" y="5896480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53" name="テキスト ボックス 1252">
                <a:extLst>
                  <a:ext uri="{FF2B5EF4-FFF2-40B4-BE49-F238E27FC236}">
                    <a16:creationId xmlns:a16="http://schemas.microsoft.com/office/drawing/2014/main" id="{834AF40B-A533-41F7-81BF-1A50CC5A3667}"/>
                  </a:ext>
                </a:extLst>
              </p:cNvPr>
              <p:cNvSpPr txBox="1"/>
              <p:nvPr/>
            </p:nvSpPr>
            <p:spPr>
              <a:xfrm>
                <a:off x="5084792" y="4682580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54" name="テキスト ボックス 1253">
                <a:extLst>
                  <a:ext uri="{FF2B5EF4-FFF2-40B4-BE49-F238E27FC236}">
                    <a16:creationId xmlns:a16="http://schemas.microsoft.com/office/drawing/2014/main" id="{3553B760-C485-4C28-B2F1-4A306451AA29}"/>
                  </a:ext>
                </a:extLst>
              </p:cNvPr>
              <p:cNvSpPr txBox="1"/>
              <p:nvPr/>
            </p:nvSpPr>
            <p:spPr>
              <a:xfrm>
                <a:off x="4802392" y="379744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55" name="テキスト ボックス 1254">
                <a:extLst>
                  <a:ext uri="{FF2B5EF4-FFF2-40B4-BE49-F238E27FC236}">
                    <a16:creationId xmlns:a16="http://schemas.microsoft.com/office/drawing/2014/main" id="{FBB5F59F-E3F4-4729-9D4A-2DB2F23A4996}"/>
                  </a:ext>
                </a:extLst>
              </p:cNvPr>
              <p:cNvSpPr txBox="1"/>
              <p:nvPr/>
            </p:nvSpPr>
            <p:spPr>
              <a:xfrm>
                <a:off x="4961302" y="4219700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13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56" name="テキスト ボックス 1255">
                <a:extLst>
                  <a:ext uri="{FF2B5EF4-FFF2-40B4-BE49-F238E27FC236}">
                    <a16:creationId xmlns:a16="http://schemas.microsoft.com/office/drawing/2014/main" id="{4A25E1B7-B32A-4576-BDB2-E9388FC9DF36}"/>
                  </a:ext>
                </a:extLst>
              </p:cNvPr>
              <p:cNvSpPr txBox="1"/>
              <p:nvPr/>
            </p:nvSpPr>
            <p:spPr>
              <a:xfrm>
                <a:off x="3030864" y="611220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19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57" name="テキスト ボックス 1256">
                <a:extLst>
                  <a:ext uri="{FF2B5EF4-FFF2-40B4-BE49-F238E27FC236}">
                    <a16:creationId xmlns:a16="http://schemas.microsoft.com/office/drawing/2014/main" id="{6F39006D-44F1-4887-9F7E-9FEB6412A407}"/>
                  </a:ext>
                </a:extLst>
              </p:cNvPr>
              <p:cNvSpPr txBox="1"/>
              <p:nvPr/>
            </p:nvSpPr>
            <p:spPr>
              <a:xfrm>
                <a:off x="4017158" y="611220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17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58" name="テキスト ボックス 1257">
                <a:extLst>
                  <a:ext uri="{FF2B5EF4-FFF2-40B4-BE49-F238E27FC236}">
                    <a16:creationId xmlns:a16="http://schemas.microsoft.com/office/drawing/2014/main" id="{28AABF4B-B45D-4BDD-A5B9-939F9EFC0ECA}"/>
                  </a:ext>
                </a:extLst>
              </p:cNvPr>
              <p:cNvSpPr txBox="1"/>
              <p:nvPr/>
            </p:nvSpPr>
            <p:spPr>
              <a:xfrm>
                <a:off x="2292997" y="555026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59" name="テキスト ボックス 1258">
                <a:extLst>
                  <a:ext uri="{FF2B5EF4-FFF2-40B4-BE49-F238E27FC236}">
                    <a16:creationId xmlns:a16="http://schemas.microsoft.com/office/drawing/2014/main" id="{BFD1975C-F06F-4896-9C8B-9173519EDABE}"/>
                  </a:ext>
                </a:extLst>
              </p:cNvPr>
              <p:cNvSpPr txBox="1"/>
              <p:nvPr/>
            </p:nvSpPr>
            <p:spPr>
              <a:xfrm>
                <a:off x="2651266" y="3455444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60" name="テキスト ボックス 1259">
                <a:extLst>
                  <a:ext uri="{FF2B5EF4-FFF2-40B4-BE49-F238E27FC236}">
                    <a16:creationId xmlns:a16="http://schemas.microsoft.com/office/drawing/2014/main" id="{5068DB65-0E3F-4BFC-93FD-1C1042B2E3D9}"/>
                  </a:ext>
                </a:extLst>
              </p:cNvPr>
              <p:cNvSpPr txBox="1"/>
              <p:nvPr/>
            </p:nvSpPr>
            <p:spPr>
              <a:xfrm>
                <a:off x="2078830" y="4214131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14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61" name="テキスト ボックス 1260">
                <a:extLst>
                  <a:ext uri="{FF2B5EF4-FFF2-40B4-BE49-F238E27FC236}">
                    <a16:creationId xmlns:a16="http://schemas.microsoft.com/office/drawing/2014/main" id="{AC4A8EEE-07AB-4E59-A659-AC4D837F1318}"/>
                  </a:ext>
                </a:extLst>
              </p:cNvPr>
              <p:cNvSpPr txBox="1"/>
              <p:nvPr/>
            </p:nvSpPr>
            <p:spPr>
              <a:xfrm>
                <a:off x="2014812" y="468620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11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8382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ダーツのイラスト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63B5E7E4-775B-44CD-B659-6A07B2939CB5}"/>
              </a:ext>
            </a:extLst>
          </p:cNvPr>
          <p:cNvGrpSpPr/>
          <p:nvPr/>
        </p:nvGrpSpPr>
        <p:grpSpPr>
          <a:xfrm>
            <a:off x="7119993" y="998730"/>
            <a:ext cx="1618825" cy="2430270"/>
            <a:chOff x="1094942" y="458670"/>
            <a:chExt cx="2219127" cy="3331476"/>
          </a:xfrm>
        </p:grpSpPr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96C0EEDC-4EC3-46FB-8A49-731851E4D5CF}"/>
                </a:ext>
              </a:extLst>
            </p:cNvPr>
            <p:cNvSpPr/>
            <p:nvPr/>
          </p:nvSpPr>
          <p:spPr>
            <a:xfrm>
              <a:off x="1094942" y="458670"/>
              <a:ext cx="2114366" cy="3331476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bg1">
                    <a:lumMod val="65000"/>
                  </a:schemeClr>
                </a:gs>
                <a:gs pos="100000">
                  <a:schemeClr val="tx1"/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F30A2CB2-3825-488B-971A-C6957719FC2F}"/>
                </a:ext>
              </a:extLst>
            </p:cNvPr>
            <p:cNvSpPr/>
            <p:nvPr/>
          </p:nvSpPr>
          <p:spPr>
            <a:xfrm>
              <a:off x="1173449" y="458670"/>
              <a:ext cx="2114366" cy="333147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838605F0-F2F5-4079-8A74-63F0CB62EF10}"/>
                </a:ext>
              </a:extLst>
            </p:cNvPr>
            <p:cNvGrpSpPr/>
            <p:nvPr/>
          </p:nvGrpSpPr>
          <p:grpSpPr>
            <a:xfrm>
              <a:off x="1197674" y="540794"/>
              <a:ext cx="2039384" cy="3171838"/>
              <a:chOff x="2014812" y="3183535"/>
              <a:chExt cx="3185784" cy="3144645"/>
            </a:xfrm>
          </p:grpSpPr>
          <p:sp>
            <p:nvSpPr>
              <p:cNvPr id="251" name="テキスト ボックス 250">
                <a:extLst>
                  <a:ext uri="{FF2B5EF4-FFF2-40B4-BE49-F238E27FC236}">
                    <a16:creationId xmlns:a16="http://schemas.microsoft.com/office/drawing/2014/main" id="{6FF28E01-C059-4F09-8512-5AC7A91D34FB}"/>
                  </a:ext>
                </a:extLst>
              </p:cNvPr>
              <p:cNvSpPr txBox="1"/>
              <p:nvPr/>
            </p:nvSpPr>
            <p:spPr>
              <a:xfrm>
                <a:off x="3523266" y="3183535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3" name="テキスト ボックス 342">
                <a:extLst>
                  <a:ext uri="{FF2B5EF4-FFF2-40B4-BE49-F238E27FC236}">
                    <a16:creationId xmlns:a16="http://schemas.microsoft.com/office/drawing/2014/main" id="{A80F364B-C95E-4031-91EE-05AD64B54A02}"/>
                  </a:ext>
                </a:extLst>
              </p:cNvPr>
              <p:cNvSpPr txBox="1"/>
              <p:nvPr/>
            </p:nvSpPr>
            <p:spPr>
              <a:xfrm>
                <a:off x="3567417" y="618309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4" name="テキスト ボックス 343">
                <a:extLst>
                  <a:ext uri="{FF2B5EF4-FFF2-40B4-BE49-F238E27FC236}">
                    <a16:creationId xmlns:a16="http://schemas.microsoft.com/office/drawing/2014/main" id="{FE0365BD-0313-4AE9-92CD-29C0077CF6B1}"/>
                  </a:ext>
                </a:extLst>
              </p:cNvPr>
              <p:cNvSpPr txBox="1"/>
              <p:nvPr/>
            </p:nvSpPr>
            <p:spPr>
              <a:xfrm>
                <a:off x="4044131" y="3248482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5" name="テキスト ボックス 344">
                <a:extLst>
                  <a:ext uri="{FF2B5EF4-FFF2-40B4-BE49-F238E27FC236}">
                    <a16:creationId xmlns:a16="http://schemas.microsoft.com/office/drawing/2014/main" id="{665E4D01-9629-4C8A-BBB3-BA02E8725A52}"/>
                  </a:ext>
                </a:extLst>
              </p:cNvPr>
              <p:cNvSpPr txBox="1"/>
              <p:nvPr/>
            </p:nvSpPr>
            <p:spPr>
              <a:xfrm>
                <a:off x="4432160" y="3471261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18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6" name="テキスト ボックス 345">
                <a:extLst>
                  <a:ext uri="{FF2B5EF4-FFF2-40B4-BE49-F238E27FC236}">
                    <a16:creationId xmlns:a16="http://schemas.microsoft.com/office/drawing/2014/main" id="{B02D8EB6-8ADE-4A2F-BDF5-39B548520B5F}"/>
                  </a:ext>
                </a:extLst>
              </p:cNvPr>
              <p:cNvSpPr txBox="1"/>
              <p:nvPr/>
            </p:nvSpPr>
            <p:spPr>
              <a:xfrm>
                <a:off x="4965517" y="5142769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7" name="テキスト ボックス 346">
                <a:extLst>
                  <a:ext uri="{FF2B5EF4-FFF2-40B4-BE49-F238E27FC236}">
                    <a16:creationId xmlns:a16="http://schemas.microsoft.com/office/drawing/2014/main" id="{0A5EC429-7B50-49AD-B25B-4424B576AFBA}"/>
                  </a:ext>
                </a:extLst>
              </p:cNvPr>
              <p:cNvSpPr txBox="1"/>
              <p:nvPr/>
            </p:nvSpPr>
            <p:spPr>
              <a:xfrm>
                <a:off x="4754771" y="5560047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15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8" name="テキスト ボックス 347">
                <a:extLst>
                  <a:ext uri="{FF2B5EF4-FFF2-40B4-BE49-F238E27FC236}">
                    <a16:creationId xmlns:a16="http://schemas.microsoft.com/office/drawing/2014/main" id="{C3E233D4-EDF1-463D-BB00-A66AF5E988D1}"/>
                  </a:ext>
                </a:extLst>
              </p:cNvPr>
              <p:cNvSpPr txBox="1"/>
              <p:nvPr/>
            </p:nvSpPr>
            <p:spPr>
              <a:xfrm>
                <a:off x="3116420" y="324107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9" name="テキスト ボックス 348">
                <a:extLst>
                  <a:ext uri="{FF2B5EF4-FFF2-40B4-BE49-F238E27FC236}">
                    <a16:creationId xmlns:a16="http://schemas.microsoft.com/office/drawing/2014/main" id="{A1D971EB-C3F1-4F1E-8D51-A76F170B2CE0}"/>
                  </a:ext>
                </a:extLst>
              </p:cNvPr>
              <p:cNvSpPr txBox="1"/>
              <p:nvPr/>
            </p:nvSpPr>
            <p:spPr>
              <a:xfrm>
                <a:off x="2349303" y="378901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0" name="テキスト ボックス 349">
                <a:extLst>
                  <a:ext uri="{FF2B5EF4-FFF2-40B4-BE49-F238E27FC236}">
                    <a16:creationId xmlns:a16="http://schemas.microsoft.com/office/drawing/2014/main" id="{CE4C7033-3E73-4A35-BDC3-9FFDED3CE08B}"/>
                  </a:ext>
                </a:extLst>
              </p:cNvPr>
              <p:cNvSpPr txBox="1"/>
              <p:nvPr/>
            </p:nvSpPr>
            <p:spPr>
              <a:xfrm>
                <a:off x="2125911" y="5142008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1" name="テキスト ボックス 350">
                <a:extLst>
                  <a:ext uri="{FF2B5EF4-FFF2-40B4-BE49-F238E27FC236}">
                    <a16:creationId xmlns:a16="http://schemas.microsoft.com/office/drawing/2014/main" id="{DE80E4E4-590D-4A93-A676-68D3C6DAD17C}"/>
                  </a:ext>
                </a:extLst>
              </p:cNvPr>
              <p:cNvSpPr txBox="1"/>
              <p:nvPr/>
            </p:nvSpPr>
            <p:spPr>
              <a:xfrm>
                <a:off x="2673852" y="589226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2" name="テキスト ボックス 351">
                <a:extLst>
                  <a:ext uri="{FF2B5EF4-FFF2-40B4-BE49-F238E27FC236}">
                    <a16:creationId xmlns:a16="http://schemas.microsoft.com/office/drawing/2014/main" id="{13F6A7F2-D28E-4650-A3E5-D21A9CAFAE02}"/>
                  </a:ext>
                </a:extLst>
              </p:cNvPr>
              <p:cNvSpPr txBox="1"/>
              <p:nvPr/>
            </p:nvSpPr>
            <p:spPr>
              <a:xfrm>
                <a:off x="4469412" y="5896480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3" name="テキスト ボックス 352">
                <a:extLst>
                  <a:ext uri="{FF2B5EF4-FFF2-40B4-BE49-F238E27FC236}">
                    <a16:creationId xmlns:a16="http://schemas.microsoft.com/office/drawing/2014/main" id="{1A50E7EB-2513-400C-B406-BA471E913516}"/>
                  </a:ext>
                </a:extLst>
              </p:cNvPr>
              <p:cNvSpPr txBox="1"/>
              <p:nvPr/>
            </p:nvSpPr>
            <p:spPr>
              <a:xfrm>
                <a:off x="5084792" y="4682580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4" name="テキスト ボックス 353">
                <a:extLst>
                  <a:ext uri="{FF2B5EF4-FFF2-40B4-BE49-F238E27FC236}">
                    <a16:creationId xmlns:a16="http://schemas.microsoft.com/office/drawing/2014/main" id="{A7062637-D368-410C-B5AD-DA5766D6B24F}"/>
                  </a:ext>
                </a:extLst>
              </p:cNvPr>
              <p:cNvSpPr txBox="1"/>
              <p:nvPr/>
            </p:nvSpPr>
            <p:spPr>
              <a:xfrm>
                <a:off x="4802392" y="379744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5" name="テキスト ボックス 354">
                <a:extLst>
                  <a:ext uri="{FF2B5EF4-FFF2-40B4-BE49-F238E27FC236}">
                    <a16:creationId xmlns:a16="http://schemas.microsoft.com/office/drawing/2014/main" id="{59D78506-69CA-4F56-9D4D-8EBFF98595EA}"/>
                  </a:ext>
                </a:extLst>
              </p:cNvPr>
              <p:cNvSpPr txBox="1"/>
              <p:nvPr/>
            </p:nvSpPr>
            <p:spPr>
              <a:xfrm>
                <a:off x="4961302" y="4219700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13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6" name="テキスト ボックス 355">
                <a:extLst>
                  <a:ext uri="{FF2B5EF4-FFF2-40B4-BE49-F238E27FC236}">
                    <a16:creationId xmlns:a16="http://schemas.microsoft.com/office/drawing/2014/main" id="{F126BE38-E309-4C28-B2C9-3CDEFDFEB896}"/>
                  </a:ext>
                </a:extLst>
              </p:cNvPr>
              <p:cNvSpPr txBox="1"/>
              <p:nvPr/>
            </p:nvSpPr>
            <p:spPr>
              <a:xfrm>
                <a:off x="3030864" y="611220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19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7" name="テキスト ボックス 356">
                <a:extLst>
                  <a:ext uri="{FF2B5EF4-FFF2-40B4-BE49-F238E27FC236}">
                    <a16:creationId xmlns:a16="http://schemas.microsoft.com/office/drawing/2014/main" id="{D2FCCD6B-9587-4D2A-9187-17B18B5CB44A}"/>
                  </a:ext>
                </a:extLst>
              </p:cNvPr>
              <p:cNvSpPr txBox="1"/>
              <p:nvPr/>
            </p:nvSpPr>
            <p:spPr>
              <a:xfrm>
                <a:off x="4017158" y="611220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17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8" name="テキスト ボックス 357">
                <a:extLst>
                  <a:ext uri="{FF2B5EF4-FFF2-40B4-BE49-F238E27FC236}">
                    <a16:creationId xmlns:a16="http://schemas.microsoft.com/office/drawing/2014/main" id="{D799D4E6-FBE6-4D1D-BAD1-BD76D1861ED2}"/>
                  </a:ext>
                </a:extLst>
              </p:cNvPr>
              <p:cNvSpPr txBox="1"/>
              <p:nvPr/>
            </p:nvSpPr>
            <p:spPr>
              <a:xfrm>
                <a:off x="2292997" y="555026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9" name="テキスト ボックス 358">
                <a:extLst>
                  <a:ext uri="{FF2B5EF4-FFF2-40B4-BE49-F238E27FC236}">
                    <a16:creationId xmlns:a16="http://schemas.microsoft.com/office/drawing/2014/main" id="{EF5FF22E-E66D-4388-929B-A748350DC9A4}"/>
                  </a:ext>
                </a:extLst>
              </p:cNvPr>
              <p:cNvSpPr txBox="1"/>
              <p:nvPr/>
            </p:nvSpPr>
            <p:spPr>
              <a:xfrm>
                <a:off x="2651266" y="3455444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0" name="テキスト ボックス 359">
                <a:extLst>
                  <a:ext uri="{FF2B5EF4-FFF2-40B4-BE49-F238E27FC236}">
                    <a16:creationId xmlns:a16="http://schemas.microsoft.com/office/drawing/2014/main" id="{E034FECD-AE1F-43DE-9715-A04DEE4AF5DF}"/>
                  </a:ext>
                </a:extLst>
              </p:cNvPr>
              <p:cNvSpPr txBox="1"/>
              <p:nvPr/>
            </p:nvSpPr>
            <p:spPr>
              <a:xfrm>
                <a:off x="2078830" y="4214131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14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61" name="テキスト ボックス 360">
                <a:extLst>
                  <a:ext uri="{FF2B5EF4-FFF2-40B4-BE49-F238E27FC236}">
                    <a16:creationId xmlns:a16="http://schemas.microsoft.com/office/drawing/2014/main" id="{93868598-7BBA-4928-B7B8-1032C74DCB78}"/>
                  </a:ext>
                </a:extLst>
              </p:cNvPr>
              <p:cNvSpPr txBox="1"/>
              <p:nvPr/>
            </p:nvSpPr>
            <p:spPr>
              <a:xfrm>
                <a:off x="2014812" y="468620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11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05ED4605-0A50-4109-BBD5-6D61FB1D6CA5}"/>
                </a:ext>
              </a:extLst>
            </p:cNvPr>
            <p:cNvGrpSpPr/>
            <p:nvPr/>
          </p:nvGrpSpPr>
          <p:grpSpPr>
            <a:xfrm>
              <a:off x="1368621" y="724662"/>
              <a:ext cx="1776734" cy="2799492"/>
              <a:chOff x="2444152" y="920152"/>
              <a:chExt cx="5017697" cy="5017697"/>
            </a:xfrm>
          </p:grpSpPr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18A27771-9A18-430C-8419-0C5394F88163}"/>
                  </a:ext>
                </a:extLst>
              </p:cNvPr>
              <p:cNvGrpSpPr/>
              <p:nvPr/>
            </p:nvGrpSpPr>
            <p:grpSpPr>
              <a:xfrm>
                <a:off x="2608053" y="1115653"/>
                <a:ext cx="4689894" cy="4626857"/>
                <a:chOff x="2608053" y="1115653"/>
                <a:chExt cx="4689894" cy="4626857"/>
              </a:xfrm>
              <a:solidFill>
                <a:srgbClr val="FFFFCC"/>
              </a:solidFill>
            </p:grpSpPr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21E699BD-BB95-415C-AA0F-54F487F77CB7}"/>
                    </a:ext>
                  </a:extLst>
                </p:cNvPr>
                <p:cNvSpPr/>
                <p:nvPr/>
              </p:nvSpPr>
              <p:spPr>
                <a:xfrm>
                  <a:off x="5212169" y="1115653"/>
                  <a:ext cx="816904" cy="847377"/>
                </a:xfrm>
                <a:custGeom>
                  <a:avLst/>
                  <a:gdLst>
                    <a:gd name="connsiteX0" fmla="*/ 108305 w 816904"/>
                    <a:gd name="connsiteY0" fmla="*/ 0 h 847377"/>
                    <a:gd name="connsiteX1" fmla="*/ 213419 w 816904"/>
                    <a:gd name="connsiteY1" fmla="*/ 16042 h 847377"/>
                    <a:gd name="connsiteX2" fmla="*/ 653590 w 816904"/>
                    <a:gd name="connsiteY2" fmla="*/ 152679 h 847377"/>
                    <a:gd name="connsiteX3" fmla="*/ 816904 w 816904"/>
                    <a:gd name="connsiteY3" fmla="*/ 231351 h 847377"/>
                    <a:gd name="connsiteX4" fmla="*/ 500446 w 816904"/>
                    <a:gd name="connsiteY4" fmla="*/ 847377 h 847377"/>
                    <a:gd name="connsiteX5" fmla="*/ 383848 w 816904"/>
                    <a:gd name="connsiteY5" fmla="*/ 791209 h 847377"/>
                    <a:gd name="connsiteX6" fmla="*/ 73758 w 816904"/>
                    <a:gd name="connsiteY6" fmla="*/ 694952 h 847377"/>
                    <a:gd name="connsiteX7" fmla="*/ 0 w 816904"/>
                    <a:gd name="connsiteY7" fmla="*/ 683695 h 847377"/>
                    <a:gd name="connsiteX8" fmla="*/ 108305 w 816904"/>
                    <a:gd name="connsiteY8" fmla="*/ 0 h 847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16904" h="847377">
                      <a:moveTo>
                        <a:pt x="108305" y="0"/>
                      </a:moveTo>
                      <a:lnTo>
                        <a:pt x="213419" y="16042"/>
                      </a:lnTo>
                      <a:cubicBezTo>
                        <a:pt x="366070" y="47279"/>
                        <a:pt x="513317" y="93348"/>
                        <a:pt x="653590" y="152679"/>
                      </a:cubicBezTo>
                      <a:lnTo>
                        <a:pt x="816904" y="231351"/>
                      </a:lnTo>
                      <a:lnTo>
                        <a:pt x="500446" y="847377"/>
                      </a:lnTo>
                      <a:lnTo>
                        <a:pt x="383848" y="791209"/>
                      </a:lnTo>
                      <a:cubicBezTo>
                        <a:pt x="285029" y="749412"/>
                        <a:pt x="181297" y="716958"/>
                        <a:pt x="73758" y="694952"/>
                      </a:cubicBezTo>
                      <a:lnTo>
                        <a:pt x="0" y="683695"/>
                      </a:lnTo>
                      <a:lnTo>
                        <a:pt x="10830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9657631C-D219-4F25-8226-11A4D1F25E19}"/>
                    </a:ext>
                  </a:extLst>
                </p:cNvPr>
                <p:cNvSpPr/>
                <p:nvPr/>
              </p:nvSpPr>
              <p:spPr>
                <a:xfrm>
                  <a:off x="4953862" y="1970697"/>
                  <a:ext cx="679443" cy="1461053"/>
                </a:xfrm>
                <a:custGeom>
                  <a:avLst/>
                  <a:gdLst>
                    <a:gd name="connsiteX0" fmla="*/ 231165 w 679443"/>
                    <a:gd name="connsiteY0" fmla="*/ 0 h 1461053"/>
                    <a:gd name="connsiteX1" fmla="*/ 297064 w 679443"/>
                    <a:gd name="connsiteY1" fmla="*/ 10057 h 1461053"/>
                    <a:gd name="connsiteX2" fmla="*/ 574552 w 679443"/>
                    <a:gd name="connsiteY2" fmla="*/ 96195 h 1461053"/>
                    <a:gd name="connsiteX3" fmla="*/ 679443 w 679443"/>
                    <a:gd name="connsiteY3" fmla="*/ 146723 h 1461053"/>
                    <a:gd name="connsiteX4" fmla="*/ 4481 w 679443"/>
                    <a:gd name="connsiteY4" fmla="*/ 1460624 h 1461053"/>
                    <a:gd name="connsiteX5" fmla="*/ 1771 w 679443"/>
                    <a:gd name="connsiteY5" fmla="*/ 1461053 h 1461053"/>
                    <a:gd name="connsiteX6" fmla="*/ 0 w 679443"/>
                    <a:gd name="connsiteY6" fmla="*/ 1459270 h 1461053"/>
                    <a:gd name="connsiteX7" fmla="*/ 231165 w 679443"/>
                    <a:gd name="connsiteY7" fmla="*/ 0 h 1461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9443" h="1461053">
                      <a:moveTo>
                        <a:pt x="231165" y="0"/>
                      </a:moveTo>
                      <a:lnTo>
                        <a:pt x="297064" y="10057"/>
                      </a:lnTo>
                      <a:cubicBezTo>
                        <a:pt x="393297" y="29750"/>
                        <a:pt x="486123" y="58792"/>
                        <a:pt x="574552" y="96195"/>
                      </a:cubicBezTo>
                      <a:lnTo>
                        <a:pt x="679443" y="146723"/>
                      </a:lnTo>
                      <a:lnTo>
                        <a:pt x="4481" y="1460624"/>
                      </a:lnTo>
                      <a:lnTo>
                        <a:pt x="1771" y="1461053"/>
                      </a:lnTo>
                      <a:lnTo>
                        <a:pt x="0" y="1459270"/>
                      </a:lnTo>
                      <a:lnTo>
                        <a:pt x="23116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C8A2EC61-CA2D-4034-976F-B9AF940ED6E0}"/>
                    </a:ext>
                  </a:extLst>
                </p:cNvPr>
                <p:cNvSpPr/>
                <p:nvPr/>
              </p:nvSpPr>
              <p:spPr>
                <a:xfrm>
                  <a:off x="3893047" y="1115680"/>
                  <a:ext cx="800600" cy="841454"/>
                </a:xfrm>
                <a:custGeom>
                  <a:avLst/>
                  <a:gdLst>
                    <a:gd name="connsiteX0" fmla="*/ 692295 w 800600"/>
                    <a:gd name="connsiteY0" fmla="*/ 0 h 841454"/>
                    <a:gd name="connsiteX1" fmla="*/ 800600 w 800600"/>
                    <a:gd name="connsiteY1" fmla="*/ 683695 h 841454"/>
                    <a:gd name="connsiteX2" fmla="*/ 727026 w 800600"/>
                    <a:gd name="connsiteY2" fmla="*/ 694924 h 841454"/>
                    <a:gd name="connsiteX3" fmla="*/ 416936 w 800600"/>
                    <a:gd name="connsiteY3" fmla="*/ 791181 h 841454"/>
                    <a:gd name="connsiteX4" fmla="*/ 312575 w 800600"/>
                    <a:gd name="connsiteY4" fmla="*/ 841454 h 841454"/>
                    <a:gd name="connsiteX5" fmla="*/ 0 w 800600"/>
                    <a:gd name="connsiteY5" fmla="*/ 223558 h 841454"/>
                    <a:gd name="connsiteX6" fmla="*/ 147194 w 800600"/>
                    <a:gd name="connsiteY6" fmla="*/ 152651 h 841454"/>
                    <a:gd name="connsiteX7" fmla="*/ 587365 w 800600"/>
                    <a:gd name="connsiteY7" fmla="*/ 16014 h 841454"/>
                    <a:gd name="connsiteX8" fmla="*/ 692295 w 800600"/>
                    <a:gd name="connsiteY8" fmla="*/ 0 h 841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0600" h="841454">
                      <a:moveTo>
                        <a:pt x="692295" y="0"/>
                      </a:moveTo>
                      <a:lnTo>
                        <a:pt x="800600" y="683695"/>
                      </a:lnTo>
                      <a:lnTo>
                        <a:pt x="727026" y="694924"/>
                      </a:lnTo>
                      <a:cubicBezTo>
                        <a:pt x="619488" y="716930"/>
                        <a:pt x="515755" y="749384"/>
                        <a:pt x="416936" y="791181"/>
                      </a:cubicBezTo>
                      <a:lnTo>
                        <a:pt x="312575" y="841454"/>
                      </a:lnTo>
                      <a:lnTo>
                        <a:pt x="0" y="223558"/>
                      </a:lnTo>
                      <a:lnTo>
                        <a:pt x="147194" y="152651"/>
                      </a:lnTo>
                      <a:cubicBezTo>
                        <a:pt x="287467" y="93320"/>
                        <a:pt x="434714" y="47251"/>
                        <a:pt x="587365" y="16014"/>
                      </a:cubicBezTo>
                      <a:lnTo>
                        <a:pt x="69229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FBA8865B-828E-42B5-BDFE-D2CB027E4531}"/>
                    </a:ext>
                  </a:extLst>
                </p:cNvPr>
                <p:cNvSpPr/>
                <p:nvPr/>
              </p:nvSpPr>
              <p:spPr>
                <a:xfrm>
                  <a:off x="4283960" y="1970724"/>
                  <a:ext cx="667628" cy="1456952"/>
                </a:xfrm>
                <a:custGeom>
                  <a:avLst/>
                  <a:gdLst>
                    <a:gd name="connsiteX0" fmla="*/ 436830 w 667628"/>
                    <a:gd name="connsiteY0" fmla="*/ 0 h 1456952"/>
                    <a:gd name="connsiteX1" fmla="*/ 667628 w 667628"/>
                    <a:gd name="connsiteY1" fmla="*/ 1456952 h 1456952"/>
                    <a:gd name="connsiteX2" fmla="*/ 663421 w 667628"/>
                    <a:gd name="connsiteY2" fmla="*/ 1452716 h 1456952"/>
                    <a:gd name="connsiteX3" fmla="*/ 0 w 667628"/>
                    <a:gd name="connsiteY3" fmla="*/ 141270 h 1456952"/>
                    <a:gd name="connsiteX4" fmla="*/ 93627 w 667628"/>
                    <a:gd name="connsiteY4" fmla="*/ 96167 h 1456952"/>
                    <a:gd name="connsiteX5" fmla="*/ 371115 w 667628"/>
                    <a:gd name="connsiteY5" fmla="*/ 10029 h 1456952"/>
                    <a:gd name="connsiteX6" fmla="*/ 436830 w 667628"/>
                    <a:gd name="connsiteY6" fmla="*/ 0 h 1456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7628" h="1456952">
                      <a:moveTo>
                        <a:pt x="436830" y="0"/>
                      </a:moveTo>
                      <a:lnTo>
                        <a:pt x="667628" y="1456952"/>
                      </a:lnTo>
                      <a:lnTo>
                        <a:pt x="663421" y="1452716"/>
                      </a:lnTo>
                      <a:lnTo>
                        <a:pt x="0" y="141270"/>
                      </a:lnTo>
                      <a:lnTo>
                        <a:pt x="93627" y="96167"/>
                      </a:lnTo>
                      <a:cubicBezTo>
                        <a:pt x="182057" y="58764"/>
                        <a:pt x="274883" y="29722"/>
                        <a:pt x="371115" y="10029"/>
                      </a:cubicBezTo>
                      <a:lnTo>
                        <a:pt x="43683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62692FFA-0C02-4901-ADA8-05A89C5CC625}"/>
                    </a:ext>
                  </a:extLst>
                </p:cNvPr>
                <p:cNvSpPr/>
                <p:nvPr/>
              </p:nvSpPr>
              <p:spPr>
                <a:xfrm>
                  <a:off x="6129433" y="1781756"/>
                  <a:ext cx="915877" cy="905152"/>
                </a:xfrm>
                <a:custGeom>
                  <a:avLst/>
                  <a:gdLst>
                    <a:gd name="connsiteX0" fmla="*/ 491588 w 915877"/>
                    <a:gd name="connsiteY0" fmla="*/ 0 h 905152"/>
                    <a:gd name="connsiteX1" fmla="*/ 633043 w 915877"/>
                    <a:gd name="connsiteY1" fmla="*/ 155640 h 905152"/>
                    <a:gd name="connsiteX2" fmla="*/ 885492 w 915877"/>
                    <a:gd name="connsiteY2" fmla="*/ 529503 h 905152"/>
                    <a:gd name="connsiteX3" fmla="*/ 915877 w 915877"/>
                    <a:gd name="connsiteY3" fmla="*/ 592577 h 905152"/>
                    <a:gd name="connsiteX4" fmla="*/ 297980 w 915877"/>
                    <a:gd name="connsiteY4" fmla="*/ 905152 h 905152"/>
                    <a:gd name="connsiteX5" fmla="*/ 276144 w 915877"/>
                    <a:gd name="connsiteY5" fmla="*/ 859823 h 905152"/>
                    <a:gd name="connsiteX6" fmla="*/ 98299 w 915877"/>
                    <a:gd name="connsiteY6" fmla="*/ 596445 h 905152"/>
                    <a:gd name="connsiteX7" fmla="*/ 0 w 915877"/>
                    <a:gd name="connsiteY7" fmla="*/ 488288 h 905152"/>
                    <a:gd name="connsiteX8" fmla="*/ 491588 w 915877"/>
                    <a:gd name="connsiteY8" fmla="*/ 0 h 905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5877" h="905152">
                      <a:moveTo>
                        <a:pt x="491588" y="0"/>
                      </a:moveTo>
                      <a:lnTo>
                        <a:pt x="633043" y="155640"/>
                      </a:lnTo>
                      <a:cubicBezTo>
                        <a:pt x="728621" y="271453"/>
                        <a:pt x="813294" y="396598"/>
                        <a:pt x="885492" y="529503"/>
                      </a:cubicBezTo>
                      <a:lnTo>
                        <a:pt x="915877" y="592577"/>
                      </a:lnTo>
                      <a:lnTo>
                        <a:pt x="297980" y="905152"/>
                      </a:lnTo>
                      <a:lnTo>
                        <a:pt x="276144" y="859823"/>
                      </a:lnTo>
                      <a:cubicBezTo>
                        <a:pt x="225282" y="766194"/>
                        <a:pt x="165631" y="678033"/>
                        <a:pt x="98299" y="596445"/>
                      </a:cubicBezTo>
                      <a:lnTo>
                        <a:pt x="0" y="488288"/>
                      </a:lnTo>
                      <a:lnTo>
                        <a:pt x="49158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85031B02-8545-48C6-B900-544A54838C98}"/>
                    </a:ext>
                  </a:extLst>
                </p:cNvPr>
                <p:cNvSpPr/>
                <p:nvPr/>
              </p:nvSpPr>
              <p:spPr>
                <a:xfrm>
                  <a:off x="4964925" y="2392420"/>
                  <a:ext cx="1307628" cy="1034314"/>
                </a:xfrm>
                <a:custGeom>
                  <a:avLst/>
                  <a:gdLst>
                    <a:gd name="connsiteX0" fmla="*/ 1041304 w 1307628"/>
                    <a:gd name="connsiteY0" fmla="*/ 0 h 1034314"/>
                    <a:gd name="connsiteX1" fmla="*/ 1128788 w 1307628"/>
                    <a:gd name="connsiteY1" fmla="*/ 96257 h 1034314"/>
                    <a:gd name="connsiteX2" fmla="*/ 1287934 w 1307628"/>
                    <a:gd name="connsiteY2" fmla="*/ 331944 h 1034314"/>
                    <a:gd name="connsiteX3" fmla="*/ 1307628 w 1307628"/>
                    <a:gd name="connsiteY3" fmla="*/ 372826 h 1034314"/>
                    <a:gd name="connsiteX4" fmla="*/ 0 w 1307628"/>
                    <a:gd name="connsiteY4" fmla="*/ 1034314 h 1034314"/>
                    <a:gd name="connsiteX5" fmla="*/ 1041304 w 1307628"/>
                    <a:gd name="connsiteY5" fmla="*/ 0 h 1034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07628" h="1034314">
                      <a:moveTo>
                        <a:pt x="1041304" y="0"/>
                      </a:moveTo>
                      <a:lnTo>
                        <a:pt x="1128788" y="96257"/>
                      </a:lnTo>
                      <a:cubicBezTo>
                        <a:pt x="1189041" y="169267"/>
                        <a:pt x="1242420" y="248159"/>
                        <a:pt x="1287934" y="331944"/>
                      </a:cubicBezTo>
                      <a:lnTo>
                        <a:pt x="1307628" y="372826"/>
                      </a:lnTo>
                      <a:lnTo>
                        <a:pt x="0" y="1034314"/>
                      </a:lnTo>
                      <a:lnTo>
                        <a:pt x="104130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4672B63C-1CC0-4A97-9A0E-0F2FB5CB6CB6}"/>
                    </a:ext>
                  </a:extLst>
                </p:cNvPr>
                <p:cNvSpPr/>
                <p:nvPr/>
              </p:nvSpPr>
              <p:spPr>
                <a:xfrm>
                  <a:off x="2867098" y="1765603"/>
                  <a:ext cx="921861" cy="911892"/>
                </a:xfrm>
                <a:custGeom>
                  <a:avLst/>
                  <a:gdLst>
                    <a:gd name="connsiteX0" fmla="*/ 433572 w 921861"/>
                    <a:gd name="connsiteY0" fmla="*/ 0 h 911892"/>
                    <a:gd name="connsiteX1" fmla="*/ 921861 w 921861"/>
                    <a:gd name="connsiteY1" fmla="*/ 491589 h 911892"/>
                    <a:gd name="connsiteX2" fmla="*/ 917792 w 921861"/>
                    <a:gd name="connsiteY2" fmla="*/ 495286 h 911892"/>
                    <a:gd name="connsiteX3" fmla="*/ 633327 w 921861"/>
                    <a:gd name="connsiteY3" fmla="*/ 875976 h 911892"/>
                    <a:gd name="connsiteX4" fmla="*/ 616025 w 921861"/>
                    <a:gd name="connsiteY4" fmla="*/ 911892 h 911892"/>
                    <a:gd name="connsiteX5" fmla="*/ 0 w 921861"/>
                    <a:gd name="connsiteY5" fmla="*/ 595434 h 911892"/>
                    <a:gd name="connsiteX6" fmla="*/ 23979 w 921861"/>
                    <a:gd name="connsiteY6" fmla="*/ 545656 h 911892"/>
                    <a:gd name="connsiteX7" fmla="*/ 427775 w 921861"/>
                    <a:gd name="connsiteY7" fmla="*/ 5269 h 911892"/>
                    <a:gd name="connsiteX8" fmla="*/ 433572 w 921861"/>
                    <a:gd name="connsiteY8" fmla="*/ 0 h 91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1861" h="911892">
                      <a:moveTo>
                        <a:pt x="433572" y="0"/>
                      </a:moveTo>
                      <a:lnTo>
                        <a:pt x="921861" y="491589"/>
                      </a:lnTo>
                      <a:lnTo>
                        <a:pt x="917792" y="495286"/>
                      </a:lnTo>
                      <a:cubicBezTo>
                        <a:pt x="805688" y="607391"/>
                        <a:pt x="709621" y="735533"/>
                        <a:pt x="633327" y="875976"/>
                      </a:cubicBezTo>
                      <a:lnTo>
                        <a:pt x="616025" y="911892"/>
                      </a:lnTo>
                      <a:lnTo>
                        <a:pt x="0" y="595434"/>
                      </a:lnTo>
                      <a:lnTo>
                        <a:pt x="23979" y="545656"/>
                      </a:lnTo>
                      <a:cubicBezTo>
                        <a:pt x="132276" y="346298"/>
                        <a:pt x="268643" y="164401"/>
                        <a:pt x="427775" y="5269"/>
                      </a:cubicBezTo>
                      <a:lnTo>
                        <a:pt x="43357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BE5598E2-8588-4D8B-A2C8-47063233456A}"/>
                    </a:ext>
                  </a:extLst>
                </p:cNvPr>
                <p:cNvSpPr/>
                <p:nvPr/>
              </p:nvSpPr>
              <p:spPr>
                <a:xfrm>
                  <a:off x="3637513" y="2380395"/>
                  <a:ext cx="1314664" cy="1051013"/>
                </a:xfrm>
                <a:custGeom>
                  <a:avLst/>
                  <a:gdLst>
                    <a:gd name="connsiteX0" fmla="*/ 273820 w 1314664"/>
                    <a:gd name="connsiteY0" fmla="*/ 0 h 1051013"/>
                    <a:gd name="connsiteX1" fmla="*/ 1314074 w 1314664"/>
                    <a:gd name="connsiteY1" fmla="*/ 1047284 h 1051013"/>
                    <a:gd name="connsiteX2" fmla="*/ 1314664 w 1314664"/>
                    <a:gd name="connsiteY2" fmla="*/ 1051013 h 1051013"/>
                    <a:gd name="connsiteX3" fmla="*/ 1312539 w 1314664"/>
                    <a:gd name="connsiteY3" fmla="*/ 1050676 h 1051013"/>
                    <a:gd name="connsiteX4" fmla="*/ 0 w 1314664"/>
                    <a:gd name="connsiteY4" fmla="*/ 376413 h 1051013"/>
                    <a:gd name="connsiteX5" fmla="*/ 15628 w 1314664"/>
                    <a:gd name="connsiteY5" fmla="*/ 343970 h 1051013"/>
                    <a:gd name="connsiteX6" fmla="*/ 270185 w 1314664"/>
                    <a:gd name="connsiteY6" fmla="*/ 3304 h 1051013"/>
                    <a:gd name="connsiteX7" fmla="*/ 273820 w 1314664"/>
                    <a:gd name="connsiteY7" fmla="*/ 0 h 105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4664" h="1051013">
                      <a:moveTo>
                        <a:pt x="273820" y="0"/>
                      </a:moveTo>
                      <a:lnTo>
                        <a:pt x="1314074" y="1047284"/>
                      </a:lnTo>
                      <a:lnTo>
                        <a:pt x="1314664" y="1051013"/>
                      </a:lnTo>
                      <a:lnTo>
                        <a:pt x="1312539" y="1050676"/>
                      </a:lnTo>
                      <a:lnTo>
                        <a:pt x="0" y="376413"/>
                      </a:lnTo>
                      <a:lnTo>
                        <a:pt x="15628" y="343970"/>
                      </a:lnTo>
                      <a:cubicBezTo>
                        <a:pt x="83900" y="218293"/>
                        <a:pt x="169867" y="103623"/>
                        <a:pt x="270185" y="3304"/>
                      </a:cubicBezTo>
                      <a:lnTo>
                        <a:pt x="27382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A77BA31A-9205-4C51-BC32-8BEDDAA9A3D0}"/>
                    </a:ext>
                  </a:extLst>
                </p:cNvPr>
                <p:cNvSpPr/>
                <p:nvPr/>
              </p:nvSpPr>
              <p:spPr>
                <a:xfrm>
                  <a:off x="2608053" y="3064993"/>
                  <a:ext cx="715784" cy="734691"/>
                </a:xfrm>
                <a:custGeom>
                  <a:avLst/>
                  <a:gdLst>
                    <a:gd name="connsiteX0" fmla="*/ 31070 w 715784"/>
                    <a:gd name="connsiteY0" fmla="*/ 0 h 734691"/>
                    <a:gd name="connsiteX1" fmla="*/ 714765 w 715784"/>
                    <a:gd name="connsiteY1" fmla="*/ 108305 h 734691"/>
                    <a:gd name="connsiteX2" fmla="*/ 701518 w 715784"/>
                    <a:gd name="connsiteY2" fmla="*/ 195105 h 734691"/>
                    <a:gd name="connsiteX3" fmla="*/ 692989 w 715784"/>
                    <a:gd name="connsiteY3" fmla="*/ 364008 h 734691"/>
                    <a:gd name="connsiteX4" fmla="*/ 701518 w 715784"/>
                    <a:gd name="connsiteY4" fmla="*/ 532911 h 734691"/>
                    <a:gd name="connsiteX5" fmla="*/ 715784 w 715784"/>
                    <a:gd name="connsiteY5" fmla="*/ 626386 h 734691"/>
                    <a:gd name="connsiteX6" fmla="*/ 32089 w 715784"/>
                    <a:gd name="connsiteY6" fmla="*/ 734691 h 734691"/>
                    <a:gd name="connsiteX7" fmla="*/ 12107 w 715784"/>
                    <a:gd name="connsiteY7" fmla="*/ 603765 h 734691"/>
                    <a:gd name="connsiteX8" fmla="*/ 0 w 715784"/>
                    <a:gd name="connsiteY8" fmla="*/ 364008 h 734691"/>
                    <a:gd name="connsiteX9" fmla="*/ 12107 w 715784"/>
                    <a:gd name="connsiteY9" fmla="*/ 124251 h 734691"/>
                    <a:gd name="connsiteX10" fmla="*/ 31070 w 715784"/>
                    <a:gd name="connsiteY10" fmla="*/ 0 h 734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5784" h="734691">
                      <a:moveTo>
                        <a:pt x="31070" y="0"/>
                      </a:moveTo>
                      <a:lnTo>
                        <a:pt x="714765" y="108305"/>
                      </a:lnTo>
                      <a:lnTo>
                        <a:pt x="701518" y="195105"/>
                      </a:lnTo>
                      <a:cubicBezTo>
                        <a:pt x="695878" y="250639"/>
                        <a:pt x="692989" y="306986"/>
                        <a:pt x="692989" y="364008"/>
                      </a:cubicBezTo>
                      <a:cubicBezTo>
                        <a:pt x="692989" y="421030"/>
                        <a:pt x="695878" y="477377"/>
                        <a:pt x="701518" y="532911"/>
                      </a:cubicBezTo>
                      <a:lnTo>
                        <a:pt x="715784" y="626386"/>
                      </a:lnTo>
                      <a:lnTo>
                        <a:pt x="32089" y="734691"/>
                      </a:lnTo>
                      <a:lnTo>
                        <a:pt x="12107" y="603765"/>
                      </a:lnTo>
                      <a:cubicBezTo>
                        <a:pt x="4101" y="524935"/>
                        <a:pt x="0" y="444951"/>
                        <a:pt x="0" y="364008"/>
                      </a:cubicBezTo>
                      <a:cubicBezTo>
                        <a:pt x="0" y="283066"/>
                        <a:pt x="4101" y="203081"/>
                        <a:pt x="12107" y="124251"/>
                      </a:cubicBezTo>
                      <a:lnTo>
                        <a:pt x="3107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D0C73418-340C-43AC-8F69-C26B35EA865A}"/>
                    </a:ext>
                  </a:extLst>
                </p:cNvPr>
                <p:cNvSpPr/>
                <p:nvPr/>
              </p:nvSpPr>
              <p:spPr>
                <a:xfrm>
                  <a:off x="3474720" y="3200442"/>
                  <a:ext cx="1477596" cy="463793"/>
                </a:xfrm>
                <a:custGeom>
                  <a:avLst/>
                  <a:gdLst>
                    <a:gd name="connsiteX0" fmla="*/ 19447 w 1477596"/>
                    <a:gd name="connsiteY0" fmla="*/ 0 h 463793"/>
                    <a:gd name="connsiteX1" fmla="*/ 1475333 w 1477596"/>
                    <a:gd name="connsiteY1" fmla="*/ 230628 h 463793"/>
                    <a:gd name="connsiteX2" fmla="*/ 1477588 w 1477596"/>
                    <a:gd name="connsiteY2" fmla="*/ 231786 h 463793"/>
                    <a:gd name="connsiteX3" fmla="*/ 1477596 w 1477596"/>
                    <a:gd name="connsiteY3" fmla="*/ 231833 h 463793"/>
                    <a:gd name="connsiteX4" fmla="*/ 1476689 w 1477596"/>
                    <a:gd name="connsiteY4" fmla="*/ 231977 h 463793"/>
                    <a:gd name="connsiteX5" fmla="*/ 1477596 w 1477596"/>
                    <a:gd name="connsiteY5" fmla="*/ 232121 h 463793"/>
                    <a:gd name="connsiteX6" fmla="*/ 1477458 w 1477596"/>
                    <a:gd name="connsiteY6" fmla="*/ 232989 h 463793"/>
                    <a:gd name="connsiteX7" fmla="*/ 20465 w 1477596"/>
                    <a:gd name="connsiteY7" fmla="*/ 463793 h 463793"/>
                    <a:gd name="connsiteX8" fmla="*/ 7632 w 1477596"/>
                    <a:gd name="connsiteY8" fmla="*/ 379704 h 463793"/>
                    <a:gd name="connsiteX9" fmla="*/ 0 w 1477596"/>
                    <a:gd name="connsiteY9" fmla="*/ 228559 h 463793"/>
                    <a:gd name="connsiteX10" fmla="*/ 7632 w 1477596"/>
                    <a:gd name="connsiteY10" fmla="*/ 77414 h 463793"/>
                    <a:gd name="connsiteX11" fmla="*/ 19447 w 1477596"/>
                    <a:gd name="connsiteY11" fmla="*/ 0 h 463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7596" h="463793">
                      <a:moveTo>
                        <a:pt x="19447" y="0"/>
                      </a:moveTo>
                      <a:lnTo>
                        <a:pt x="1475333" y="230628"/>
                      </a:lnTo>
                      <a:lnTo>
                        <a:pt x="1477588" y="231786"/>
                      </a:lnTo>
                      <a:lnTo>
                        <a:pt x="1477596" y="231833"/>
                      </a:lnTo>
                      <a:lnTo>
                        <a:pt x="1476689" y="231977"/>
                      </a:lnTo>
                      <a:lnTo>
                        <a:pt x="1477596" y="232121"/>
                      </a:lnTo>
                      <a:lnTo>
                        <a:pt x="1477458" y="232989"/>
                      </a:lnTo>
                      <a:lnTo>
                        <a:pt x="20465" y="463793"/>
                      </a:lnTo>
                      <a:lnTo>
                        <a:pt x="7632" y="379704"/>
                      </a:lnTo>
                      <a:cubicBezTo>
                        <a:pt x="2585" y="330009"/>
                        <a:pt x="0" y="279586"/>
                        <a:pt x="0" y="228559"/>
                      </a:cubicBezTo>
                      <a:cubicBezTo>
                        <a:pt x="0" y="177532"/>
                        <a:pt x="2585" y="127109"/>
                        <a:pt x="7632" y="77414"/>
                      </a:cubicBezTo>
                      <a:lnTo>
                        <a:pt x="1944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04FB1D0A-9F4E-44AB-86F6-FFA34A45DCA6}"/>
                    </a:ext>
                  </a:extLst>
                </p:cNvPr>
                <p:cNvSpPr/>
                <p:nvPr/>
              </p:nvSpPr>
              <p:spPr>
                <a:xfrm>
                  <a:off x="6582257" y="3065608"/>
                  <a:ext cx="715690" cy="733461"/>
                </a:xfrm>
                <a:custGeom>
                  <a:avLst/>
                  <a:gdLst>
                    <a:gd name="connsiteX0" fmla="*/ 684714 w 715690"/>
                    <a:gd name="connsiteY0" fmla="*/ 0 h 733461"/>
                    <a:gd name="connsiteX1" fmla="*/ 703583 w 715690"/>
                    <a:gd name="connsiteY1" fmla="*/ 123636 h 733461"/>
                    <a:gd name="connsiteX2" fmla="*/ 715690 w 715690"/>
                    <a:gd name="connsiteY2" fmla="*/ 363393 h 733461"/>
                    <a:gd name="connsiteX3" fmla="*/ 703583 w 715690"/>
                    <a:gd name="connsiteY3" fmla="*/ 603150 h 733461"/>
                    <a:gd name="connsiteX4" fmla="*/ 683696 w 715690"/>
                    <a:gd name="connsiteY4" fmla="*/ 733461 h 733461"/>
                    <a:gd name="connsiteX5" fmla="*/ 0 w 715690"/>
                    <a:gd name="connsiteY5" fmla="*/ 625156 h 733461"/>
                    <a:gd name="connsiteX6" fmla="*/ 14172 w 715690"/>
                    <a:gd name="connsiteY6" fmla="*/ 532296 h 733461"/>
                    <a:gd name="connsiteX7" fmla="*/ 22701 w 715690"/>
                    <a:gd name="connsiteY7" fmla="*/ 363393 h 733461"/>
                    <a:gd name="connsiteX8" fmla="*/ 14172 w 715690"/>
                    <a:gd name="connsiteY8" fmla="*/ 194490 h 733461"/>
                    <a:gd name="connsiteX9" fmla="*/ 1019 w 715690"/>
                    <a:gd name="connsiteY9" fmla="*/ 108305 h 733461"/>
                    <a:gd name="connsiteX10" fmla="*/ 684714 w 715690"/>
                    <a:gd name="connsiteY10" fmla="*/ 0 h 733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5690" h="733461">
                      <a:moveTo>
                        <a:pt x="684714" y="0"/>
                      </a:moveTo>
                      <a:lnTo>
                        <a:pt x="703583" y="123636"/>
                      </a:lnTo>
                      <a:cubicBezTo>
                        <a:pt x="711589" y="202466"/>
                        <a:pt x="715690" y="282451"/>
                        <a:pt x="715690" y="363393"/>
                      </a:cubicBezTo>
                      <a:cubicBezTo>
                        <a:pt x="715690" y="444336"/>
                        <a:pt x="711589" y="524320"/>
                        <a:pt x="703583" y="603150"/>
                      </a:cubicBezTo>
                      <a:lnTo>
                        <a:pt x="683696" y="733461"/>
                      </a:lnTo>
                      <a:lnTo>
                        <a:pt x="0" y="625156"/>
                      </a:lnTo>
                      <a:lnTo>
                        <a:pt x="14172" y="532296"/>
                      </a:lnTo>
                      <a:cubicBezTo>
                        <a:pt x="19812" y="476762"/>
                        <a:pt x="22701" y="420415"/>
                        <a:pt x="22701" y="363393"/>
                      </a:cubicBezTo>
                      <a:cubicBezTo>
                        <a:pt x="22701" y="306371"/>
                        <a:pt x="19812" y="250024"/>
                        <a:pt x="14172" y="194490"/>
                      </a:cubicBezTo>
                      <a:lnTo>
                        <a:pt x="1019" y="108305"/>
                      </a:lnTo>
                      <a:lnTo>
                        <a:pt x="68471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CBFA3427-64CB-4AD1-8776-8A3C9DA78660}"/>
                    </a:ext>
                  </a:extLst>
                </p:cNvPr>
                <p:cNvSpPr/>
                <p:nvPr/>
              </p:nvSpPr>
              <p:spPr>
                <a:xfrm>
                  <a:off x="4958462" y="3201055"/>
                  <a:ext cx="1472819" cy="462564"/>
                </a:xfrm>
                <a:custGeom>
                  <a:avLst/>
                  <a:gdLst>
                    <a:gd name="connsiteX0" fmla="*/ 1453466 w 1472819"/>
                    <a:gd name="connsiteY0" fmla="*/ 0 h 462564"/>
                    <a:gd name="connsiteX1" fmla="*/ 1465187 w 1472819"/>
                    <a:gd name="connsiteY1" fmla="*/ 76800 h 462564"/>
                    <a:gd name="connsiteX2" fmla="*/ 1472819 w 1472819"/>
                    <a:gd name="connsiteY2" fmla="*/ 227945 h 462564"/>
                    <a:gd name="connsiteX3" fmla="*/ 1465187 w 1472819"/>
                    <a:gd name="connsiteY3" fmla="*/ 379090 h 462564"/>
                    <a:gd name="connsiteX4" fmla="*/ 1452448 w 1472819"/>
                    <a:gd name="connsiteY4" fmla="*/ 462564 h 462564"/>
                    <a:gd name="connsiteX5" fmla="*/ 0 w 1472819"/>
                    <a:gd name="connsiteY5" fmla="*/ 232480 h 462564"/>
                    <a:gd name="connsiteX6" fmla="*/ 401 w 1472819"/>
                    <a:gd name="connsiteY6" fmla="*/ 231699 h 462564"/>
                    <a:gd name="connsiteX7" fmla="*/ 2219 w 1472819"/>
                    <a:gd name="connsiteY7" fmla="*/ 229893 h 462564"/>
                    <a:gd name="connsiteX8" fmla="*/ 1453466 w 1472819"/>
                    <a:gd name="connsiteY8" fmla="*/ 0 h 462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819" h="462564">
                      <a:moveTo>
                        <a:pt x="1453466" y="0"/>
                      </a:moveTo>
                      <a:lnTo>
                        <a:pt x="1465187" y="76800"/>
                      </a:lnTo>
                      <a:cubicBezTo>
                        <a:pt x="1470234" y="126495"/>
                        <a:pt x="1472819" y="176918"/>
                        <a:pt x="1472819" y="227945"/>
                      </a:cubicBezTo>
                      <a:cubicBezTo>
                        <a:pt x="1472819" y="278972"/>
                        <a:pt x="1470234" y="329395"/>
                        <a:pt x="1465187" y="379090"/>
                      </a:cubicBezTo>
                      <a:lnTo>
                        <a:pt x="1452448" y="462564"/>
                      </a:lnTo>
                      <a:lnTo>
                        <a:pt x="0" y="232480"/>
                      </a:lnTo>
                      <a:lnTo>
                        <a:pt x="401" y="231699"/>
                      </a:lnTo>
                      <a:lnTo>
                        <a:pt x="2219" y="229893"/>
                      </a:lnTo>
                      <a:lnTo>
                        <a:pt x="145346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81A2982A-55B5-439C-A623-88837F15F222}"/>
                    </a:ext>
                  </a:extLst>
                </p:cNvPr>
                <p:cNvSpPr/>
                <p:nvPr/>
              </p:nvSpPr>
              <p:spPr>
                <a:xfrm>
                  <a:off x="4284180" y="3451268"/>
                  <a:ext cx="665173" cy="1436170"/>
                </a:xfrm>
                <a:custGeom>
                  <a:avLst/>
                  <a:gdLst>
                    <a:gd name="connsiteX0" fmla="*/ 665173 w 665173"/>
                    <a:gd name="connsiteY0" fmla="*/ 0 h 1436170"/>
                    <a:gd name="connsiteX1" fmla="*/ 437667 w 665173"/>
                    <a:gd name="connsiteY1" fmla="*/ 1436170 h 1436170"/>
                    <a:gd name="connsiteX2" fmla="*/ 370896 w 665173"/>
                    <a:gd name="connsiteY2" fmla="*/ 1425979 h 1436170"/>
                    <a:gd name="connsiteX3" fmla="*/ 93408 w 665173"/>
                    <a:gd name="connsiteY3" fmla="*/ 1339841 h 1436170"/>
                    <a:gd name="connsiteX4" fmla="*/ 0 w 665173"/>
                    <a:gd name="connsiteY4" fmla="*/ 1294844 h 1436170"/>
                    <a:gd name="connsiteX5" fmla="*/ 665173 w 665173"/>
                    <a:gd name="connsiteY5" fmla="*/ 0 h 143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5173" h="1436170">
                      <a:moveTo>
                        <a:pt x="665173" y="0"/>
                      </a:moveTo>
                      <a:lnTo>
                        <a:pt x="437667" y="1436170"/>
                      </a:lnTo>
                      <a:lnTo>
                        <a:pt x="370896" y="1425979"/>
                      </a:lnTo>
                      <a:cubicBezTo>
                        <a:pt x="274664" y="1406287"/>
                        <a:pt x="181838" y="1377244"/>
                        <a:pt x="93408" y="1339841"/>
                      </a:cubicBezTo>
                      <a:lnTo>
                        <a:pt x="0" y="1294844"/>
                      </a:lnTo>
                      <a:lnTo>
                        <a:pt x="66517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フリーフォーム: 図形 243">
                  <a:extLst>
                    <a:ext uri="{FF2B5EF4-FFF2-40B4-BE49-F238E27FC236}">
                      <a16:creationId xmlns:a16="http://schemas.microsoft.com/office/drawing/2014/main" id="{65C0B891-488A-4428-AFA0-24562F5BEF79}"/>
                    </a:ext>
                  </a:extLst>
                </p:cNvPr>
                <p:cNvSpPr/>
                <p:nvPr/>
              </p:nvSpPr>
              <p:spPr>
                <a:xfrm>
                  <a:off x="3888411" y="4900503"/>
                  <a:ext cx="806293" cy="841979"/>
                </a:xfrm>
                <a:custGeom>
                  <a:avLst/>
                  <a:gdLst>
                    <a:gd name="connsiteX0" fmla="*/ 316458 w 806293"/>
                    <a:gd name="connsiteY0" fmla="*/ 0 h 841979"/>
                    <a:gd name="connsiteX1" fmla="*/ 421573 w 806293"/>
                    <a:gd name="connsiteY1" fmla="*/ 50637 h 841979"/>
                    <a:gd name="connsiteX2" fmla="*/ 731663 w 806293"/>
                    <a:gd name="connsiteY2" fmla="*/ 146894 h 841979"/>
                    <a:gd name="connsiteX3" fmla="*/ 806293 w 806293"/>
                    <a:gd name="connsiteY3" fmla="*/ 158284 h 841979"/>
                    <a:gd name="connsiteX4" fmla="*/ 697988 w 806293"/>
                    <a:gd name="connsiteY4" fmla="*/ 841979 h 841979"/>
                    <a:gd name="connsiteX5" fmla="*/ 592002 w 806293"/>
                    <a:gd name="connsiteY5" fmla="*/ 825804 h 841979"/>
                    <a:gd name="connsiteX6" fmla="*/ 151831 w 806293"/>
                    <a:gd name="connsiteY6" fmla="*/ 689167 h 841979"/>
                    <a:gd name="connsiteX7" fmla="*/ 0 w 806293"/>
                    <a:gd name="connsiteY7" fmla="*/ 616026 h 841979"/>
                    <a:gd name="connsiteX8" fmla="*/ 316458 w 806293"/>
                    <a:gd name="connsiteY8" fmla="*/ 0 h 84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6293" h="841979">
                      <a:moveTo>
                        <a:pt x="316458" y="0"/>
                      </a:moveTo>
                      <a:lnTo>
                        <a:pt x="421573" y="50637"/>
                      </a:lnTo>
                      <a:cubicBezTo>
                        <a:pt x="520392" y="92434"/>
                        <a:pt x="624125" y="124889"/>
                        <a:pt x="731663" y="146894"/>
                      </a:cubicBezTo>
                      <a:lnTo>
                        <a:pt x="806293" y="158284"/>
                      </a:lnTo>
                      <a:lnTo>
                        <a:pt x="697988" y="841979"/>
                      </a:lnTo>
                      <a:lnTo>
                        <a:pt x="592002" y="825804"/>
                      </a:lnTo>
                      <a:cubicBezTo>
                        <a:pt x="439351" y="794567"/>
                        <a:pt x="292104" y="748498"/>
                        <a:pt x="151831" y="689167"/>
                      </a:cubicBezTo>
                      <a:lnTo>
                        <a:pt x="0" y="616026"/>
                      </a:lnTo>
                      <a:lnTo>
                        <a:pt x="31645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B54DDF5E-FFAF-4DC3-AA30-5A744EABE8F2}"/>
                    </a:ext>
                  </a:extLst>
                </p:cNvPr>
                <p:cNvSpPr/>
                <p:nvPr/>
              </p:nvSpPr>
              <p:spPr>
                <a:xfrm>
                  <a:off x="4954784" y="3438106"/>
                  <a:ext cx="663799" cy="1449360"/>
                </a:xfrm>
                <a:custGeom>
                  <a:avLst/>
                  <a:gdLst>
                    <a:gd name="connsiteX0" fmla="*/ 1329 w 663799"/>
                    <a:gd name="connsiteY0" fmla="*/ 0 h 1449360"/>
                    <a:gd name="connsiteX1" fmla="*/ 663799 w 663799"/>
                    <a:gd name="connsiteY1" fmla="*/ 1309567 h 1449360"/>
                    <a:gd name="connsiteX2" fmla="*/ 573630 w 663799"/>
                    <a:gd name="connsiteY2" fmla="*/ 1353003 h 1449360"/>
                    <a:gd name="connsiteX3" fmla="*/ 296142 w 663799"/>
                    <a:gd name="connsiteY3" fmla="*/ 1439141 h 1449360"/>
                    <a:gd name="connsiteX4" fmla="*/ 229186 w 663799"/>
                    <a:gd name="connsiteY4" fmla="*/ 1449360 h 1449360"/>
                    <a:gd name="connsiteX5" fmla="*/ 0 w 663799"/>
                    <a:gd name="connsiteY5" fmla="*/ 2587 h 1449360"/>
                    <a:gd name="connsiteX6" fmla="*/ 1329 w 663799"/>
                    <a:gd name="connsiteY6" fmla="*/ 0 h 144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3799" h="1449360">
                      <a:moveTo>
                        <a:pt x="1329" y="0"/>
                      </a:moveTo>
                      <a:lnTo>
                        <a:pt x="663799" y="1309567"/>
                      </a:lnTo>
                      <a:lnTo>
                        <a:pt x="573630" y="1353003"/>
                      </a:lnTo>
                      <a:cubicBezTo>
                        <a:pt x="485201" y="1390406"/>
                        <a:pt x="392375" y="1419449"/>
                        <a:pt x="296142" y="1439141"/>
                      </a:cubicBezTo>
                      <a:lnTo>
                        <a:pt x="229186" y="1449360"/>
                      </a:lnTo>
                      <a:lnTo>
                        <a:pt x="0" y="2587"/>
                      </a:lnTo>
                      <a:lnTo>
                        <a:pt x="132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68652BCB-4EB2-4D83-BE9C-FF4BD7515F81}"/>
                    </a:ext>
                  </a:extLst>
                </p:cNvPr>
                <p:cNvSpPr/>
                <p:nvPr/>
              </p:nvSpPr>
              <p:spPr>
                <a:xfrm>
                  <a:off x="5211112" y="4902532"/>
                  <a:ext cx="798384" cy="839978"/>
                </a:xfrm>
                <a:custGeom>
                  <a:avLst/>
                  <a:gdLst>
                    <a:gd name="connsiteX0" fmla="*/ 485809 w 798384"/>
                    <a:gd name="connsiteY0" fmla="*/ 0 h 839978"/>
                    <a:gd name="connsiteX1" fmla="*/ 798384 w 798384"/>
                    <a:gd name="connsiteY1" fmla="*/ 617896 h 839978"/>
                    <a:gd name="connsiteX2" fmla="*/ 654647 w 798384"/>
                    <a:gd name="connsiteY2" fmla="*/ 687137 h 839978"/>
                    <a:gd name="connsiteX3" fmla="*/ 214476 w 798384"/>
                    <a:gd name="connsiteY3" fmla="*/ 823774 h 839978"/>
                    <a:gd name="connsiteX4" fmla="*/ 108306 w 798384"/>
                    <a:gd name="connsiteY4" fmla="*/ 839978 h 839978"/>
                    <a:gd name="connsiteX5" fmla="*/ 0 w 798384"/>
                    <a:gd name="connsiteY5" fmla="*/ 156282 h 839978"/>
                    <a:gd name="connsiteX6" fmla="*/ 74815 w 798384"/>
                    <a:gd name="connsiteY6" fmla="*/ 144864 h 839978"/>
                    <a:gd name="connsiteX7" fmla="*/ 384905 w 798384"/>
                    <a:gd name="connsiteY7" fmla="*/ 48607 h 839978"/>
                    <a:gd name="connsiteX8" fmla="*/ 485809 w 798384"/>
                    <a:gd name="connsiteY8" fmla="*/ 0 h 839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8384" h="839978">
                      <a:moveTo>
                        <a:pt x="485809" y="0"/>
                      </a:moveTo>
                      <a:lnTo>
                        <a:pt x="798384" y="617896"/>
                      </a:lnTo>
                      <a:lnTo>
                        <a:pt x="654647" y="687137"/>
                      </a:lnTo>
                      <a:cubicBezTo>
                        <a:pt x="514374" y="746468"/>
                        <a:pt x="367127" y="792537"/>
                        <a:pt x="214476" y="823774"/>
                      </a:cubicBezTo>
                      <a:lnTo>
                        <a:pt x="108306" y="839978"/>
                      </a:lnTo>
                      <a:lnTo>
                        <a:pt x="0" y="156282"/>
                      </a:lnTo>
                      <a:lnTo>
                        <a:pt x="74815" y="144864"/>
                      </a:lnTo>
                      <a:cubicBezTo>
                        <a:pt x="182354" y="122859"/>
                        <a:pt x="286086" y="90404"/>
                        <a:pt x="384905" y="48607"/>
                      </a:cubicBezTo>
                      <a:lnTo>
                        <a:pt x="48580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リーフォーム: 図形 246">
                  <a:extLst>
                    <a:ext uri="{FF2B5EF4-FFF2-40B4-BE49-F238E27FC236}">
                      <a16:creationId xmlns:a16="http://schemas.microsoft.com/office/drawing/2014/main" id="{4AC1EBB0-1EDB-4016-AE39-A7546647B799}"/>
                    </a:ext>
                  </a:extLst>
                </p:cNvPr>
                <p:cNvSpPr/>
                <p:nvPr/>
              </p:nvSpPr>
              <p:spPr>
                <a:xfrm>
                  <a:off x="3636875" y="3434593"/>
                  <a:ext cx="1315118" cy="1040179"/>
                </a:xfrm>
                <a:custGeom>
                  <a:avLst/>
                  <a:gdLst>
                    <a:gd name="connsiteX0" fmla="*/ 1315118 w 1315118"/>
                    <a:gd name="connsiteY0" fmla="*/ 0 h 1040179"/>
                    <a:gd name="connsiteX1" fmla="*/ 1314479 w 1315118"/>
                    <a:gd name="connsiteY1" fmla="*/ 4041 h 1040179"/>
                    <a:gd name="connsiteX2" fmla="*/ 271338 w 1315118"/>
                    <a:gd name="connsiteY2" fmla="*/ 1040179 h 1040179"/>
                    <a:gd name="connsiteX3" fmla="*/ 270823 w 1315118"/>
                    <a:gd name="connsiteY3" fmla="*/ 1039710 h 1040179"/>
                    <a:gd name="connsiteX4" fmla="*/ 16266 w 1315118"/>
                    <a:gd name="connsiteY4" fmla="*/ 699044 h 1040179"/>
                    <a:gd name="connsiteX5" fmla="*/ 0 w 1315118"/>
                    <a:gd name="connsiteY5" fmla="*/ 665277 h 1040179"/>
                    <a:gd name="connsiteX6" fmla="*/ 1315118 w 1315118"/>
                    <a:gd name="connsiteY6" fmla="*/ 0 h 1040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5118" h="1040179">
                      <a:moveTo>
                        <a:pt x="1315118" y="0"/>
                      </a:moveTo>
                      <a:lnTo>
                        <a:pt x="1314479" y="4041"/>
                      </a:lnTo>
                      <a:lnTo>
                        <a:pt x="271338" y="1040179"/>
                      </a:lnTo>
                      <a:lnTo>
                        <a:pt x="270823" y="1039710"/>
                      </a:lnTo>
                      <a:cubicBezTo>
                        <a:pt x="170505" y="939391"/>
                        <a:pt x="84538" y="824721"/>
                        <a:pt x="16266" y="699044"/>
                      </a:cubicBezTo>
                      <a:lnTo>
                        <a:pt x="0" y="665277"/>
                      </a:lnTo>
                      <a:lnTo>
                        <a:pt x="131511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D90F7FFC-32C3-4A91-A048-20E555C144D6}"/>
                    </a:ext>
                  </a:extLst>
                </p:cNvPr>
                <p:cNvSpPr/>
                <p:nvPr/>
              </p:nvSpPr>
              <p:spPr>
                <a:xfrm>
                  <a:off x="2864119" y="4178209"/>
                  <a:ext cx="920852" cy="907273"/>
                </a:xfrm>
                <a:custGeom>
                  <a:avLst/>
                  <a:gdLst>
                    <a:gd name="connsiteX0" fmla="*/ 617897 w 920852"/>
                    <a:gd name="connsiteY0" fmla="*/ 0 h 907273"/>
                    <a:gd name="connsiteX1" fmla="*/ 636305 w 920852"/>
                    <a:gd name="connsiteY1" fmla="*/ 38213 h 907273"/>
                    <a:gd name="connsiteX2" fmla="*/ 920770 w 920852"/>
                    <a:gd name="connsiteY2" fmla="*/ 418903 h 907273"/>
                    <a:gd name="connsiteX3" fmla="*/ 920852 w 920852"/>
                    <a:gd name="connsiteY3" fmla="*/ 418978 h 907273"/>
                    <a:gd name="connsiteX4" fmla="*/ 429256 w 920852"/>
                    <a:gd name="connsiteY4" fmla="*/ 907273 h 907273"/>
                    <a:gd name="connsiteX5" fmla="*/ 279406 w 920852"/>
                    <a:gd name="connsiteY5" fmla="*/ 742396 h 907273"/>
                    <a:gd name="connsiteX6" fmla="*/ 26957 w 920852"/>
                    <a:gd name="connsiteY6" fmla="*/ 368533 h 907273"/>
                    <a:gd name="connsiteX7" fmla="*/ 0 w 920852"/>
                    <a:gd name="connsiteY7" fmla="*/ 312574 h 907273"/>
                    <a:gd name="connsiteX8" fmla="*/ 617897 w 920852"/>
                    <a:gd name="connsiteY8" fmla="*/ 0 h 907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52" h="907273">
                      <a:moveTo>
                        <a:pt x="617897" y="0"/>
                      </a:moveTo>
                      <a:lnTo>
                        <a:pt x="636305" y="38213"/>
                      </a:lnTo>
                      <a:cubicBezTo>
                        <a:pt x="712599" y="178656"/>
                        <a:pt x="808666" y="306798"/>
                        <a:pt x="920770" y="418903"/>
                      </a:cubicBezTo>
                      <a:lnTo>
                        <a:pt x="920852" y="418978"/>
                      </a:lnTo>
                      <a:lnTo>
                        <a:pt x="429256" y="907273"/>
                      </a:lnTo>
                      <a:lnTo>
                        <a:pt x="279406" y="742396"/>
                      </a:lnTo>
                      <a:cubicBezTo>
                        <a:pt x="183829" y="626583"/>
                        <a:pt x="99155" y="501438"/>
                        <a:pt x="26957" y="368533"/>
                      </a:cubicBezTo>
                      <a:lnTo>
                        <a:pt x="0" y="312574"/>
                      </a:lnTo>
                      <a:lnTo>
                        <a:pt x="61789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96A5BE10-4830-4CBE-92FF-C750BC6F3DB7}"/>
                    </a:ext>
                  </a:extLst>
                </p:cNvPr>
                <p:cNvSpPr/>
                <p:nvPr/>
              </p:nvSpPr>
              <p:spPr>
                <a:xfrm>
                  <a:off x="4957565" y="3434005"/>
                  <a:ext cx="1308642" cy="1044450"/>
                </a:xfrm>
                <a:custGeom>
                  <a:avLst/>
                  <a:gdLst>
                    <a:gd name="connsiteX0" fmla="*/ 656 w 1308642"/>
                    <a:gd name="connsiteY0" fmla="*/ 0 h 1044450"/>
                    <a:gd name="connsiteX1" fmla="*/ 1308642 w 1308642"/>
                    <a:gd name="connsiteY1" fmla="*/ 671923 h 1044450"/>
                    <a:gd name="connsiteX2" fmla="*/ 1295294 w 1308642"/>
                    <a:gd name="connsiteY2" fmla="*/ 699631 h 1044450"/>
                    <a:gd name="connsiteX3" fmla="*/ 1040737 w 1308642"/>
                    <a:gd name="connsiteY3" fmla="*/ 1040297 h 1044450"/>
                    <a:gd name="connsiteX4" fmla="*/ 1036168 w 1308642"/>
                    <a:gd name="connsiteY4" fmla="*/ 1044450 h 1044450"/>
                    <a:gd name="connsiteX5" fmla="*/ 0 w 1308642"/>
                    <a:gd name="connsiteY5" fmla="*/ 1278 h 1044450"/>
                    <a:gd name="connsiteX6" fmla="*/ 144 w 1308642"/>
                    <a:gd name="connsiteY6" fmla="*/ 996 h 1044450"/>
                    <a:gd name="connsiteX7" fmla="*/ 2502 w 1308642"/>
                    <a:gd name="connsiteY7" fmla="*/ 2207 h 1044450"/>
                    <a:gd name="connsiteX8" fmla="*/ 538 w 1308642"/>
                    <a:gd name="connsiteY8" fmla="*/ 230 h 1044450"/>
                    <a:gd name="connsiteX9" fmla="*/ 656 w 1308642"/>
                    <a:gd name="connsiteY9" fmla="*/ 0 h 1044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8642" h="1044450">
                      <a:moveTo>
                        <a:pt x="656" y="0"/>
                      </a:moveTo>
                      <a:lnTo>
                        <a:pt x="1308642" y="671923"/>
                      </a:lnTo>
                      <a:lnTo>
                        <a:pt x="1295294" y="699631"/>
                      </a:lnTo>
                      <a:cubicBezTo>
                        <a:pt x="1227023" y="825308"/>
                        <a:pt x="1141055" y="939978"/>
                        <a:pt x="1040737" y="1040297"/>
                      </a:cubicBezTo>
                      <a:lnTo>
                        <a:pt x="1036168" y="1044450"/>
                      </a:lnTo>
                      <a:lnTo>
                        <a:pt x="0" y="1278"/>
                      </a:lnTo>
                      <a:lnTo>
                        <a:pt x="144" y="996"/>
                      </a:lnTo>
                      <a:lnTo>
                        <a:pt x="2502" y="2207"/>
                      </a:lnTo>
                      <a:lnTo>
                        <a:pt x="538" y="230"/>
                      </a:lnTo>
                      <a:lnTo>
                        <a:pt x="65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12F6F427-1598-4A22-A55E-881E34243C3F}"/>
                    </a:ext>
                  </a:extLst>
                </p:cNvPr>
                <p:cNvSpPr/>
                <p:nvPr/>
              </p:nvSpPr>
              <p:spPr>
                <a:xfrm>
                  <a:off x="6116109" y="4185240"/>
                  <a:ext cx="920514" cy="908006"/>
                </a:xfrm>
                <a:custGeom>
                  <a:avLst/>
                  <a:gdLst>
                    <a:gd name="connsiteX0" fmla="*/ 304488 w 920514"/>
                    <a:gd name="connsiteY0" fmla="*/ 0 h 908006"/>
                    <a:gd name="connsiteX1" fmla="*/ 920514 w 920514"/>
                    <a:gd name="connsiteY1" fmla="*/ 316458 h 908006"/>
                    <a:gd name="connsiteX2" fmla="*/ 898815 w 920514"/>
                    <a:gd name="connsiteY2" fmla="*/ 361501 h 908006"/>
                    <a:gd name="connsiteX3" fmla="*/ 495019 w 920514"/>
                    <a:gd name="connsiteY3" fmla="*/ 901888 h 908006"/>
                    <a:gd name="connsiteX4" fmla="*/ 488288 w 920514"/>
                    <a:gd name="connsiteY4" fmla="*/ 908006 h 908006"/>
                    <a:gd name="connsiteX5" fmla="*/ 0 w 920514"/>
                    <a:gd name="connsiteY5" fmla="*/ 416417 h 908006"/>
                    <a:gd name="connsiteX6" fmla="*/ 5002 w 920514"/>
                    <a:gd name="connsiteY6" fmla="*/ 411871 h 908006"/>
                    <a:gd name="connsiteX7" fmla="*/ 289467 w 920514"/>
                    <a:gd name="connsiteY7" fmla="*/ 31181 h 908006"/>
                    <a:gd name="connsiteX8" fmla="*/ 304488 w 920514"/>
                    <a:gd name="connsiteY8" fmla="*/ 0 h 908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514" h="908006">
                      <a:moveTo>
                        <a:pt x="304488" y="0"/>
                      </a:moveTo>
                      <a:lnTo>
                        <a:pt x="920514" y="316458"/>
                      </a:lnTo>
                      <a:lnTo>
                        <a:pt x="898815" y="361501"/>
                      </a:lnTo>
                      <a:cubicBezTo>
                        <a:pt x="790518" y="560859"/>
                        <a:pt x="654151" y="742756"/>
                        <a:pt x="495019" y="901888"/>
                      </a:cubicBezTo>
                      <a:lnTo>
                        <a:pt x="488288" y="908006"/>
                      </a:lnTo>
                      <a:lnTo>
                        <a:pt x="0" y="416417"/>
                      </a:lnTo>
                      <a:lnTo>
                        <a:pt x="5002" y="411871"/>
                      </a:lnTo>
                      <a:cubicBezTo>
                        <a:pt x="117106" y="299766"/>
                        <a:pt x="213174" y="171624"/>
                        <a:pt x="289467" y="31181"/>
                      </a:cubicBezTo>
                      <a:lnTo>
                        <a:pt x="30448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27126C56-BCD2-4F8B-892F-BCF85DE21CAA}"/>
                  </a:ext>
                </a:extLst>
              </p:cNvPr>
              <p:cNvGrpSpPr/>
              <p:nvPr/>
            </p:nvGrpSpPr>
            <p:grpSpPr>
              <a:xfrm>
                <a:off x="2639123" y="1084054"/>
                <a:ext cx="4627848" cy="4689894"/>
                <a:chOff x="2639123" y="1084054"/>
                <a:chExt cx="4627848" cy="4689894"/>
              </a:xfrm>
              <a:solidFill>
                <a:schemeClr val="tx1"/>
              </a:solidFill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694A317F-3CF7-4D5E-8769-B4017367F8AB}"/>
                    </a:ext>
                  </a:extLst>
                </p:cNvPr>
                <p:cNvSpPr/>
                <p:nvPr/>
              </p:nvSpPr>
              <p:spPr>
                <a:xfrm>
                  <a:off x="4585341" y="1084054"/>
                  <a:ext cx="735133" cy="715323"/>
                </a:xfrm>
                <a:custGeom>
                  <a:avLst/>
                  <a:gdLst>
                    <a:gd name="connsiteX0" fmla="*/ 367660 w 735133"/>
                    <a:gd name="connsiteY0" fmla="*/ 0 h 715323"/>
                    <a:gd name="connsiteX1" fmla="*/ 607417 w 735133"/>
                    <a:gd name="connsiteY1" fmla="*/ 12107 h 715323"/>
                    <a:gd name="connsiteX2" fmla="*/ 735133 w 735133"/>
                    <a:gd name="connsiteY2" fmla="*/ 31599 h 715323"/>
                    <a:gd name="connsiteX3" fmla="*/ 626828 w 735133"/>
                    <a:gd name="connsiteY3" fmla="*/ 715294 h 715323"/>
                    <a:gd name="connsiteX4" fmla="*/ 536563 w 735133"/>
                    <a:gd name="connsiteY4" fmla="*/ 701518 h 715323"/>
                    <a:gd name="connsiteX5" fmla="*/ 367660 w 735133"/>
                    <a:gd name="connsiteY5" fmla="*/ 692989 h 715323"/>
                    <a:gd name="connsiteX6" fmla="*/ 198757 w 735133"/>
                    <a:gd name="connsiteY6" fmla="*/ 701518 h 715323"/>
                    <a:gd name="connsiteX7" fmla="*/ 108305 w 735133"/>
                    <a:gd name="connsiteY7" fmla="*/ 715323 h 715323"/>
                    <a:gd name="connsiteX8" fmla="*/ 0 w 735133"/>
                    <a:gd name="connsiteY8" fmla="*/ 31627 h 715323"/>
                    <a:gd name="connsiteX9" fmla="*/ 127903 w 735133"/>
                    <a:gd name="connsiteY9" fmla="*/ 12107 h 715323"/>
                    <a:gd name="connsiteX10" fmla="*/ 367660 w 735133"/>
                    <a:gd name="connsiteY10" fmla="*/ 0 h 715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133" h="715323">
                      <a:moveTo>
                        <a:pt x="367660" y="0"/>
                      </a:moveTo>
                      <a:cubicBezTo>
                        <a:pt x="448603" y="0"/>
                        <a:pt x="528587" y="4101"/>
                        <a:pt x="607417" y="12107"/>
                      </a:cubicBezTo>
                      <a:lnTo>
                        <a:pt x="735133" y="31599"/>
                      </a:lnTo>
                      <a:lnTo>
                        <a:pt x="626828" y="715294"/>
                      </a:lnTo>
                      <a:lnTo>
                        <a:pt x="536563" y="701518"/>
                      </a:lnTo>
                      <a:cubicBezTo>
                        <a:pt x="481029" y="695878"/>
                        <a:pt x="424682" y="692989"/>
                        <a:pt x="367660" y="692989"/>
                      </a:cubicBezTo>
                      <a:cubicBezTo>
                        <a:pt x="310638" y="692989"/>
                        <a:pt x="254291" y="695878"/>
                        <a:pt x="198757" y="701518"/>
                      </a:cubicBezTo>
                      <a:lnTo>
                        <a:pt x="108305" y="715323"/>
                      </a:lnTo>
                      <a:lnTo>
                        <a:pt x="0" y="31627"/>
                      </a:lnTo>
                      <a:lnTo>
                        <a:pt x="127903" y="12107"/>
                      </a:lnTo>
                      <a:cubicBezTo>
                        <a:pt x="206733" y="4101"/>
                        <a:pt x="286718" y="0"/>
                        <a:pt x="36766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F909F685-77F6-4BDC-B163-1B7C51D470D6}"/>
                    </a:ext>
                  </a:extLst>
                </p:cNvPr>
                <p:cNvSpPr/>
                <p:nvPr/>
              </p:nvSpPr>
              <p:spPr>
                <a:xfrm>
                  <a:off x="4720788" y="1950720"/>
                  <a:ext cx="464236" cy="1479246"/>
                </a:xfrm>
                <a:custGeom>
                  <a:avLst/>
                  <a:gdLst>
                    <a:gd name="connsiteX0" fmla="*/ 232212 w 464236"/>
                    <a:gd name="connsiteY0" fmla="*/ 0 h 1479246"/>
                    <a:gd name="connsiteX1" fmla="*/ 383357 w 464236"/>
                    <a:gd name="connsiteY1" fmla="*/ 7632 h 1479246"/>
                    <a:gd name="connsiteX2" fmla="*/ 464236 w 464236"/>
                    <a:gd name="connsiteY2" fmla="*/ 19976 h 1479246"/>
                    <a:gd name="connsiteX3" fmla="*/ 233071 w 464236"/>
                    <a:gd name="connsiteY3" fmla="*/ 1479246 h 1479246"/>
                    <a:gd name="connsiteX4" fmla="*/ 232147 w 464236"/>
                    <a:gd name="connsiteY4" fmla="*/ 1478315 h 1479246"/>
                    <a:gd name="connsiteX5" fmla="*/ 232116 w 464236"/>
                    <a:gd name="connsiteY5" fmla="*/ 1478116 h 1479246"/>
                    <a:gd name="connsiteX6" fmla="*/ 232093 w 464236"/>
                    <a:gd name="connsiteY6" fmla="*/ 1478260 h 1479246"/>
                    <a:gd name="connsiteX7" fmla="*/ 230798 w 464236"/>
                    <a:gd name="connsiteY7" fmla="*/ 1476957 h 1479246"/>
                    <a:gd name="connsiteX8" fmla="*/ 0 w 464236"/>
                    <a:gd name="connsiteY8" fmla="*/ 20004 h 1479246"/>
                    <a:gd name="connsiteX9" fmla="*/ 81067 w 464236"/>
                    <a:gd name="connsiteY9" fmla="*/ 7632 h 1479246"/>
                    <a:gd name="connsiteX10" fmla="*/ 232212 w 464236"/>
                    <a:gd name="connsiteY10" fmla="*/ 0 h 1479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4236" h="1479246">
                      <a:moveTo>
                        <a:pt x="232212" y="0"/>
                      </a:moveTo>
                      <a:cubicBezTo>
                        <a:pt x="283239" y="0"/>
                        <a:pt x="333662" y="2585"/>
                        <a:pt x="383357" y="7632"/>
                      </a:cubicBezTo>
                      <a:lnTo>
                        <a:pt x="464236" y="19976"/>
                      </a:lnTo>
                      <a:lnTo>
                        <a:pt x="233071" y="1479246"/>
                      </a:lnTo>
                      <a:lnTo>
                        <a:pt x="232147" y="1478315"/>
                      </a:lnTo>
                      <a:lnTo>
                        <a:pt x="232116" y="1478116"/>
                      </a:lnTo>
                      <a:lnTo>
                        <a:pt x="232093" y="1478260"/>
                      </a:lnTo>
                      <a:lnTo>
                        <a:pt x="230798" y="1476957"/>
                      </a:lnTo>
                      <a:lnTo>
                        <a:pt x="0" y="20004"/>
                      </a:lnTo>
                      <a:lnTo>
                        <a:pt x="81067" y="7632"/>
                      </a:lnTo>
                      <a:cubicBezTo>
                        <a:pt x="130762" y="2585"/>
                        <a:pt x="181185" y="0"/>
                        <a:pt x="232212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CA266304-838C-42DA-9332-FF6DE4BF02B4}"/>
                    </a:ext>
                  </a:extLst>
                </p:cNvPr>
                <p:cNvSpPr/>
                <p:nvPr/>
              </p:nvSpPr>
              <p:spPr>
                <a:xfrm>
                  <a:off x="3300672" y="1339238"/>
                  <a:ext cx="904951" cy="917952"/>
                </a:xfrm>
                <a:custGeom>
                  <a:avLst/>
                  <a:gdLst>
                    <a:gd name="connsiteX0" fmla="*/ 592376 w 904951"/>
                    <a:gd name="connsiteY0" fmla="*/ 0 h 917952"/>
                    <a:gd name="connsiteX1" fmla="*/ 904951 w 904951"/>
                    <a:gd name="connsiteY1" fmla="*/ 617897 h 917952"/>
                    <a:gd name="connsiteX2" fmla="*/ 864908 w 904951"/>
                    <a:gd name="connsiteY2" fmla="*/ 637186 h 917952"/>
                    <a:gd name="connsiteX3" fmla="*/ 601530 w 904951"/>
                    <a:gd name="connsiteY3" fmla="*/ 815031 h 917952"/>
                    <a:gd name="connsiteX4" fmla="*/ 488288 w 904951"/>
                    <a:gd name="connsiteY4" fmla="*/ 917952 h 917952"/>
                    <a:gd name="connsiteX5" fmla="*/ 0 w 904951"/>
                    <a:gd name="connsiteY5" fmla="*/ 426364 h 917952"/>
                    <a:gd name="connsiteX6" fmla="*/ 160725 w 904951"/>
                    <a:gd name="connsiteY6" fmla="*/ 280287 h 917952"/>
                    <a:gd name="connsiteX7" fmla="*/ 534588 w 904951"/>
                    <a:gd name="connsiteY7" fmla="*/ 27838 h 917952"/>
                    <a:gd name="connsiteX8" fmla="*/ 592376 w 904951"/>
                    <a:gd name="connsiteY8" fmla="*/ 0 h 917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4951" h="917952">
                      <a:moveTo>
                        <a:pt x="592376" y="0"/>
                      </a:moveTo>
                      <a:lnTo>
                        <a:pt x="904951" y="617897"/>
                      </a:lnTo>
                      <a:lnTo>
                        <a:pt x="864908" y="637186"/>
                      </a:lnTo>
                      <a:cubicBezTo>
                        <a:pt x="771279" y="688049"/>
                        <a:pt x="683118" y="747699"/>
                        <a:pt x="601530" y="815031"/>
                      </a:cubicBezTo>
                      <a:lnTo>
                        <a:pt x="488288" y="917952"/>
                      </a:lnTo>
                      <a:lnTo>
                        <a:pt x="0" y="426364"/>
                      </a:lnTo>
                      <a:lnTo>
                        <a:pt x="160725" y="280287"/>
                      </a:lnTo>
                      <a:cubicBezTo>
                        <a:pt x="276538" y="184710"/>
                        <a:pt x="401683" y="100036"/>
                        <a:pt x="534588" y="27838"/>
                      </a:cubicBezTo>
                      <a:lnTo>
                        <a:pt x="59237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CD443C70-049A-4152-BFBD-54E596CE392A}"/>
                    </a:ext>
                  </a:extLst>
                </p:cNvPr>
                <p:cNvSpPr/>
                <p:nvPr/>
              </p:nvSpPr>
              <p:spPr>
                <a:xfrm>
                  <a:off x="3911335" y="2111995"/>
                  <a:ext cx="1036046" cy="1311447"/>
                </a:xfrm>
                <a:custGeom>
                  <a:avLst/>
                  <a:gdLst>
                    <a:gd name="connsiteX0" fmla="*/ 372625 w 1036046"/>
                    <a:gd name="connsiteY0" fmla="*/ 0 h 1311447"/>
                    <a:gd name="connsiteX1" fmla="*/ 1036046 w 1036046"/>
                    <a:gd name="connsiteY1" fmla="*/ 1311447 h 1311447"/>
                    <a:gd name="connsiteX2" fmla="*/ 0 w 1036046"/>
                    <a:gd name="connsiteY2" fmla="*/ 268399 h 1311447"/>
                    <a:gd name="connsiteX3" fmla="*/ 101342 w 1036046"/>
                    <a:gd name="connsiteY3" fmla="*/ 176293 h 1311447"/>
                    <a:gd name="connsiteX4" fmla="*/ 337029 w 1036046"/>
                    <a:gd name="connsiteY4" fmla="*/ 17147 h 1311447"/>
                    <a:gd name="connsiteX5" fmla="*/ 372625 w 1036046"/>
                    <a:gd name="connsiteY5" fmla="*/ 0 h 1311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046" h="1311447">
                      <a:moveTo>
                        <a:pt x="372625" y="0"/>
                      </a:moveTo>
                      <a:lnTo>
                        <a:pt x="1036046" y="1311447"/>
                      </a:lnTo>
                      <a:lnTo>
                        <a:pt x="0" y="268399"/>
                      </a:lnTo>
                      <a:lnTo>
                        <a:pt x="101342" y="176293"/>
                      </a:lnTo>
                      <a:cubicBezTo>
                        <a:pt x="174352" y="116041"/>
                        <a:pt x="253244" y="62661"/>
                        <a:pt x="337029" y="17147"/>
                      </a:cubicBezTo>
                      <a:lnTo>
                        <a:pt x="37262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C783C01E-147F-4CDB-A365-EA9D2EA8C521}"/>
                    </a:ext>
                  </a:extLst>
                </p:cNvPr>
                <p:cNvSpPr/>
                <p:nvPr/>
              </p:nvSpPr>
              <p:spPr>
                <a:xfrm>
                  <a:off x="5712616" y="1347004"/>
                  <a:ext cx="908404" cy="923040"/>
                </a:xfrm>
                <a:custGeom>
                  <a:avLst/>
                  <a:gdLst>
                    <a:gd name="connsiteX0" fmla="*/ 316457 w 908404"/>
                    <a:gd name="connsiteY0" fmla="*/ 0 h 923040"/>
                    <a:gd name="connsiteX1" fmla="*/ 358125 w 908404"/>
                    <a:gd name="connsiteY1" fmla="*/ 20072 h 923040"/>
                    <a:gd name="connsiteX2" fmla="*/ 898512 w 908404"/>
                    <a:gd name="connsiteY2" fmla="*/ 423868 h 923040"/>
                    <a:gd name="connsiteX3" fmla="*/ 908404 w 908404"/>
                    <a:gd name="connsiteY3" fmla="*/ 434751 h 923040"/>
                    <a:gd name="connsiteX4" fmla="*/ 416816 w 908404"/>
                    <a:gd name="connsiteY4" fmla="*/ 923040 h 923040"/>
                    <a:gd name="connsiteX5" fmla="*/ 408495 w 908404"/>
                    <a:gd name="connsiteY5" fmla="*/ 913885 h 923040"/>
                    <a:gd name="connsiteX6" fmla="*/ 27805 w 908404"/>
                    <a:gd name="connsiteY6" fmla="*/ 629420 h 923040"/>
                    <a:gd name="connsiteX7" fmla="*/ 0 w 908404"/>
                    <a:gd name="connsiteY7" fmla="*/ 616025 h 923040"/>
                    <a:gd name="connsiteX8" fmla="*/ 316457 w 908404"/>
                    <a:gd name="connsiteY8" fmla="*/ 0 h 923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8404" h="923040">
                      <a:moveTo>
                        <a:pt x="316457" y="0"/>
                      </a:moveTo>
                      <a:lnTo>
                        <a:pt x="358125" y="20072"/>
                      </a:lnTo>
                      <a:cubicBezTo>
                        <a:pt x="557483" y="128369"/>
                        <a:pt x="739380" y="264736"/>
                        <a:pt x="898512" y="423868"/>
                      </a:cubicBezTo>
                      <a:lnTo>
                        <a:pt x="908404" y="434751"/>
                      </a:lnTo>
                      <a:lnTo>
                        <a:pt x="416816" y="923040"/>
                      </a:lnTo>
                      <a:lnTo>
                        <a:pt x="408495" y="913885"/>
                      </a:lnTo>
                      <a:cubicBezTo>
                        <a:pt x="296390" y="801781"/>
                        <a:pt x="168248" y="705714"/>
                        <a:pt x="27805" y="629420"/>
                      </a:cubicBezTo>
                      <a:lnTo>
                        <a:pt x="0" y="616025"/>
                      </a:lnTo>
                      <a:lnTo>
                        <a:pt x="31645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0500EBCA-5A0A-4827-B723-A2236E421845}"/>
                    </a:ext>
                  </a:extLst>
                </p:cNvPr>
                <p:cNvSpPr/>
                <p:nvPr/>
              </p:nvSpPr>
              <p:spPr>
                <a:xfrm>
                  <a:off x="4958343" y="2117420"/>
                  <a:ext cx="1047887" cy="1313900"/>
                </a:xfrm>
                <a:custGeom>
                  <a:avLst/>
                  <a:gdLst>
                    <a:gd name="connsiteX0" fmla="*/ 674962 w 1047887"/>
                    <a:gd name="connsiteY0" fmla="*/ 0 h 1313900"/>
                    <a:gd name="connsiteX1" fmla="*/ 699294 w 1047887"/>
                    <a:gd name="connsiteY1" fmla="*/ 11721 h 1313900"/>
                    <a:gd name="connsiteX2" fmla="*/ 1039960 w 1047887"/>
                    <a:gd name="connsiteY2" fmla="*/ 266278 h 1313900"/>
                    <a:gd name="connsiteX3" fmla="*/ 1047887 w 1047887"/>
                    <a:gd name="connsiteY3" fmla="*/ 275000 h 1313900"/>
                    <a:gd name="connsiteX4" fmla="*/ 2340 w 1047887"/>
                    <a:gd name="connsiteY4" fmla="*/ 1313528 h 1313900"/>
                    <a:gd name="connsiteX5" fmla="*/ 1370 w 1047887"/>
                    <a:gd name="connsiteY5" fmla="*/ 1313682 h 1313900"/>
                    <a:gd name="connsiteX6" fmla="*/ 2179 w 1047887"/>
                    <a:gd name="connsiteY6" fmla="*/ 1312107 h 1313900"/>
                    <a:gd name="connsiteX7" fmla="*/ 446 w 1047887"/>
                    <a:gd name="connsiteY7" fmla="*/ 1313828 h 1313900"/>
                    <a:gd name="connsiteX8" fmla="*/ 0 w 1047887"/>
                    <a:gd name="connsiteY8" fmla="*/ 1313900 h 1313900"/>
                    <a:gd name="connsiteX9" fmla="*/ 674962 w 1047887"/>
                    <a:gd name="connsiteY9" fmla="*/ 0 h 131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47887" h="1313900">
                      <a:moveTo>
                        <a:pt x="674962" y="0"/>
                      </a:moveTo>
                      <a:lnTo>
                        <a:pt x="699294" y="11721"/>
                      </a:lnTo>
                      <a:cubicBezTo>
                        <a:pt x="824971" y="79993"/>
                        <a:pt x="939641" y="165960"/>
                        <a:pt x="1039960" y="266278"/>
                      </a:cubicBezTo>
                      <a:lnTo>
                        <a:pt x="1047887" y="275000"/>
                      </a:lnTo>
                      <a:lnTo>
                        <a:pt x="2340" y="1313528"/>
                      </a:lnTo>
                      <a:lnTo>
                        <a:pt x="1370" y="1313682"/>
                      </a:lnTo>
                      <a:lnTo>
                        <a:pt x="2179" y="1312107"/>
                      </a:lnTo>
                      <a:lnTo>
                        <a:pt x="446" y="1313828"/>
                      </a:lnTo>
                      <a:lnTo>
                        <a:pt x="0" y="1313900"/>
                      </a:lnTo>
                      <a:lnTo>
                        <a:pt x="67496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FF698898-01F0-47B1-A007-13C7FDF695BA}"/>
                    </a:ext>
                  </a:extLst>
                </p:cNvPr>
                <p:cNvSpPr/>
                <p:nvPr/>
              </p:nvSpPr>
              <p:spPr>
                <a:xfrm>
                  <a:off x="2639123" y="2361036"/>
                  <a:ext cx="844000" cy="812261"/>
                </a:xfrm>
                <a:custGeom>
                  <a:avLst/>
                  <a:gdLst>
                    <a:gd name="connsiteX0" fmla="*/ 227975 w 844000"/>
                    <a:gd name="connsiteY0" fmla="*/ 0 h 812261"/>
                    <a:gd name="connsiteX1" fmla="*/ 844000 w 844000"/>
                    <a:gd name="connsiteY1" fmla="*/ 316458 h 812261"/>
                    <a:gd name="connsiteX2" fmla="*/ 791738 w 844000"/>
                    <a:gd name="connsiteY2" fmla="*/ 424948 h 812261"/>
                    <a:gd name="connsiteX3" fmla="*/ 695481 w 844000"/>
                    <a:gd name="connsiteY3" fmla="*/ 735038 h 812261"/>
                    <a:gd name="connsiteX4" fmla="*/ 683696 w 844000"/>
                    <a:gd name="connsiteY4" fmla="*/ 812261 h 812261"/>
                    <a:gd name="connsiteX5" fmla="*/ 0 w 844000"/>
                    <a:gd name="connsiteY5" fmla="*/ 703956 h 812261"/>
                    <a:gd name="connsiteX6" fmla="*/ 16571 w 844000"/>
                    <a:gd name="connsiteY6" fmla="*/ 595377 h 812261"/>
                    <a:gd name="connsiteX7" fmla="*/ 153208 w 844000"/>
                    <a:gd name="connsiteY7" fmla="*/ 155206 h 812261"/>
                    <a:gd name="connsiteX8" fmla="*/ 227975 w 844000"/>
                    <a:gd name="connsiteY8" fmla="*/ 0 h 812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4000" h="812261">
                      <a:moveTo>
                        <a:pt x="227975" y="0"/>
                      </a:moveTo>
                      <a:lnTo>
                        <a:pt x="844000" y="316458"/>
                      </a:lnTo>
                      <a:lnTo>
                        <a:pt x="791738" y="424948"/>
                      </a:lnTo>
                      <a:cubicBezTo>
                        <a:pt x="749941" y="523767"/>
                        <a:pt x="717487" y="627500"/>
                        <a:pt x="695481" y="735038"/>
                      </a:cubicBezTo>
                      <a:lnTo>
                        <a:pt x="683696" y="812261"/>
                      </a:lnTo>
                      <a:lnTo>
                        <a:pt x="0" y="703956"/>
                      </a:lnTo>
                      <a:lnTo>
                        <a:pt x="16571" y="595377"/>
                      </a:lnTo>
                      <a:cubicBezTo>
                        <a:pt x="47808" y="442726"/>
                        <a:pt x="93877" y="295479"/>
                        <a:pt x="153208" y="155206"/>
                      </a:cubicBezTo>
                      <a:lnTo>
                        <a:pt x="22797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8F750F43-BA7B-4C30-82CE-00CCBE3A99DB}"/>
                    </a:ext>
                  </a:extLst>
                </p:cNvPr>
                <p:cNvSpPr/>
                <p:nvPr/>
              </p:nvSpPr>
              <p:spPr>
                <a:xfrm>
                  <a:off x="3494168" y="2756806"/>
                  <a:ext cx="1455885" cy="674263"/>
                </a:xfrm>
                <a:custGeom>
                  <a:avLst/>
                  <a:gdLst>
                    <a:gd name="connsiteX0" fmla="*/ 143346 w 1455885"/>
                    <a:gd name="connsiteY0" fmla="*/ 0 h 674263"/>
                    <a:gd name="connsiteX1" fmla="*/ 1455885 w 1455885"/>
                    <a:gd name="connsiteY1" fmla="*/ 674263 h 674263"/>
                    <a:gd name="connsiteX2" fmla="*/ 0 w 1455885"/>
                    <a:gd name="connsiteY2" fmla="*/ 443634 h 674263"/>
                    <a:gd name="connsiteX3" fmla="*/ 10586 w 1455885"/>
                    <a:gd name="connsiteY3" fmla="*/ 374270 h 674263"/>
                    <a:gd name="connsiteX4" fmla="*/ 96724 w 1455885"/>
                    <a:gd name="connsiteY4" fmla="*/ 96782 h 674263"/>
                    <a:gd name="connsiteX5" fmla="*/ 143346 w 1455885"/>
                    <a:gd name="connsiteY5" fmla="*/ 0 h 674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55885" h="674263">
                      <a:moveTo>
                        <a:pt x="143346" y="0"/>
                      </a:moveTo>
                      <a:lnTo>
                        <a:pt x="1455885" y="674263"/>
                      </a:lnTo>
                      <a:lnTo>
                        <a:pt x="0" y="443634"/>
                      </a:lnTo>
                      <a:lnTo>
                        <a:pt x="10586" y="374270"/>
                      </a:lnTo>
                      <a:cubicBezTo>
                        <a:pt x="30279" y="278038"/>
                        <a:pt x="59321" y="185212"/>
                        <a:pt x="96724" y="96782"/>
                      </a:cubicBezTo>
                      <a:lnTo>
                        <a:pt x="14334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2E59D235-A451-46CD-938C-ABA74592E407}"/>
                    </a:ext>
                  </a:extLst>
                </p:cNvPr>
                <p:cNvSpPr/>
                <p:nvPr/>
              </p:nvSpPr>
              <p:spPr>
                <a:xfrm>
                  <a:off x="6427413" y="2374335"/>
                  <a:ext cx="839558" cy="799579"/>
                </a:xfrm>
                <a:custGeom>
                  <a:avLst/>
                  <a:gdLst>
                    <a:gd name="connsiteX0" fmla="*/ 617896 w 839558"/>
                    <a:gd name="connsiteY0" fmla="*/ 0 h 799579"/>
                    <a:gd name="connsiteX1" fmla="*/ 686256 w 839558"/>
                    <a:gd name="connsiteY1" fmla="*/ 141907 h 799579"/>
                    <a:gd name="connsiteX2" fmla="*/ 822893 w 839558"/>
                    <a:gd name="connsiteY2" fmla="*/ 582078 h 799579"/>
                    <a:gd name="connsiteX3" fmla="*/ 839558 w 839558"/>
                    <a:gd name="connsiteY3" fmla="*/ 691274 h 799579"/>
                    <a:gd name="connsiteX4" fmla="*/ 155863 w 839558"/>
                    <a:gd name="connsiteY4" fmla="*/ 799579 h 799579"/>
                    <a:gd name="connsiteX5" fmla="*/ 143983 w 839558"/>
                    <a:gd name="connsiteY5" fmla="*/ 721739 h 799579"/>
                    <a:gd name="connsiteX6" fmla="*/ 47726 w 839558"/>
                    <a:gd name="connsiteY6" fmla="*/ 411649 h 799579"/>
                    <a:gd name="connsiteX7" fmla="*/ 0 w 839558"/>
                    <a:gd name="connsiteY7" fmla="*/ 312575 h 799579"/>
                    <a:gd name="connsiteX8" fmla="*/ 617896 w 839558"/>
                    <a:gd name="connsiteY8" fmla="*/ 0 h 799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9558" h="799579">
                      <a:moveTo>
                        <a:pt x="617896" y="0"/>
                      </a:moveTo>
                      <a:lnTo>
                        <a:pt x="686256" y="141907"/>
                      </a:lnTo>
                      <a:cubicBezTo>
                        <a:pt x="745587" y="282180"/>
                        <a:pt x="791656" y="429427"/>
                        <a:pt x="822893" y="582078"/>
                      </a:cubicBezTo>
                      <a:lnTo>
                        <a:pt x="839558" y="691274"/>
                      </a:lnTo>
                      <a:lnTo>
                        <a:pt x="155863" y="799579"/>
                      </a:lnTo>
                      <a:lnTo>
                        <a:pt x="143983" y="721739"/>
                      </a:lnTo>
                      <a:cubicBezTo>
                        <a:pt x="121978" y="614201"/>
                        <a:pt x="89523" y="510468"/>
                        <a:pt x="47726" y="411649"/>
                      </a:cubicBezTo>
                      <a:lnTo>
                        <a:pt x="0" y="312575"/>
                      </a:lnTo>
                      <a:lnTo>
                        <a:pt x="61789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5AE0D359-FAE4-4792-914E-AFB239D3C715}"/>
                    </a:ext>
                  </a:extLst>
                </p:cNvPr>
                <p:cNvSpPr/>
                <p:nvPr/>
              </p:nvSpPr>
              <p:spPr>
                <a:xfrm>
                  <a:off x="4960684" y="2765247"/>
                  <a:ext cx="1451245" cy="665702"/>
                </a:xfrm>
                <a:custGeom>
                  <a:avLst/>
                  <a:gdLst>
                    <a:gd name="connsiteX0" fmla="*/ 1311871 w 1451245"/>
                    <a:gd name="connsiteY0" fmla="*/ 0 h 665702"/>
                    <a:gd name="connsiteX1" fmla="*/ 1354426 w 1451245"/>
                    <a:gd name="connsiteY1" fmla="*/ 88340 h 665702"/>
                    <a:gd name="connsiteX2" fmla="*/ 1440564 w 1451245"/>
                    <a:gd name="connsiteY2" fmla="*/ 365828 h 665702"/>
                    <a:gd name="connsiteX3" fmla="*/ 1451245 w 1451245"/>
                    <a:gd name="connsiteY3" fmla="*/ 435810 h 665702"/>
                    <a:gd name="connsiteX4" fmla="*/ 0 w 1451245"/>
                    <a:gd name="connsiteY4" fmla="*/ 665702 h 665702"/>
                    <a:gd name="connsiteX5" fmla="*/ 4242 w 1451245"/>
                    <a:gd name="connsiteY5" fmla="*/ 661488 h 665702"/>
                    <a:gd name="connsiteX6" fmla="*/ 1311871 w 1451245"/>
                    <a:gd name="connsiteY6" fmla="*/ 0 h 665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1245" h="665702">
                      <a:moveTo>
                        <a:pt x="1311871" y="0"/>
                      </a:moveTo>
                      <a:lnTo>
                        <a:pt x="1354426" y="88340"/>
                      </a:lnTo>
                      <a:cubicBezTo>
                        <a:pt x="1391829" y="176770"/>
                        <a:pt x="1420872" y="269596"/>
                        <a:pt x="1440564" y="365828"/>
                      </a:cubicBezTo>
                      <a:lnTo>
                        <a:pt x="1451245" y="435810"/>
                      </a:lnTo>
                      <a:lnTo>
                        <a:pt x="0" y="665702"/>
                      </a:lnTo>
                      <a:lnTo>
                        <a:pt x="4242" y="661488"/>
                      </a:lnTo>
                      <a:lnTo>
                        <a:pt x="131187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250DB47E-124D-4A4B-8017-E86B10FFB839}"/>
                    </a:ext>
                  </a:extLst>
                </p:cNvPr>
                <p:cNvSpPr/>
                <p:nvPr/>
              </p:nvSpPr>
              <p:spPr>
                <a:xfrm>
                  <a:off x="4721846" y="3440694"/>
                  <a:ext cx="462122" cy="1466586"/>
                </a:xfrm>
                <a:custGeom>
                  <a:avLst/>
                  <a:gdLst>
                    <a:gd name="connsiteX0" fmla="*/ 232937 w 462122"/>
                    <a:gd name="connsiteY0" fmla="*/ 0 h 1466586"/>
                    <a:gd name="connsiteX1" fmla="*/ 462122 w 462122"/>
                    <a:gd name="connsiteY1" fmla="*/ 1446772 h 1466586"/>
                    <a:gd name="connsiteX2" fmla="*/ 382299 w 462122"/>
                    <a:gd name="connsiteY2" fmla="*/ 1458954 h 1466586"/>
                    <a:gd name="connsiteX3" fmla="*/ 231154 w 462122"/>
                    <a:gd name="connsiteY3" fmla="*/ 1466586 h 1466586"/>
                    <a:gd name="connsiteX4" fmla="*/ 80009 w 462122"/>
                    <a:gd name="connsiteY4" fmla="*/ 1458954 h 1466586"/>
                    <a:gd name="connsiteX5" fmla="*/ 0 w 462122"/>
                    <a:gd name="connsiteY5" fmla="*/ 1446744 h 1466586"/>
                    <a:gd name="connsiteX6" fmla="*/ 227506 w 462122"/>
                    <a:gd name="connsiteY6" fmla="*/ 10575 h 1466586"/>
                    <a:gd name="connsiteX7" fmla="*/ 232937 w 462122"/>
                    <a:gd name="connsiteY7" fmla="*/ 0 h 1466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62122" h="1466586">
                      <a:moveTo>
                        <a:pt x="232937" y="0"/>
                      </a:moveTo>
                      <a:lnTo>
                        <a:pt x="462122" y="1446772"/>
                      </a:lnTo>
                      <a:lnTo>
                        <a:pt x="382299" y="1458954"/>
                      </a:lnTo>
                      <a:cubicBezTo>
                        <a:pt x="332604" y="1464001"/>
                        <a:pt x="282181" y="1466586"/>
                        <a:pt x="231154" y="1466586"/>
                      </a:cubicBezTo>
                      <a:cubicBezTo>
                        <a:pt x="180127" y="1466586"/>
                        <a:pt x="129704" y="1464001"/>
                        <a:pt x="80009" y="1458954"/>
                      </a:cubicBezTo>
                      <a:lnTo>
                        <a:pt x="0" y="1446744"/>
                      </a:lnTo>
                      <a:lnTo>
                        <a:pt x="227506" y="10575"/>
                      </a:lnTo>
                      <a:lnTo>
                        <a:pt x="23293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068C9B0B-D94A-4703-BAD2-CEA8850A36FD}"/>
                    </a:ext>
                  </a:extLst>
                </p:cNvPr>
                <p:cNvSpPr/>
                <p:nvPr/>
              </p:nvSpPr>
              <p:spPr>
                <a:xfrm>
                  <a:off x="4586399" y="5058787"/>
                  <a:ext cx="733019" cy="715161"/>
                </a:xfrm>
                <a:custGeom>
                  <a:avLst/>
                  <a:gdLst>
                    <a:gd name="connsiteX0" fmla="*/ 108305 w 733019"/>
                    <a:gd name="connsiteY0" fmla="*/ 0 h 715161"/>
                    <a:gd name="connsiteX1" fmla="*/ 197699 w 733019"/>
                    <a:gd name="connsiteY1" fmla="*/ 13643 h 715161"/>
                    <a:gd name="connsiteX2" fmla="*/ 366602 w 733019"/>
                    <a:gd name="connsiteY2" fmla="*/ 22172 h 715161"/>
                    <a:gd name="connsiteX3" fmla="*/ 535505 w 733019"/>
                    <a:gd name="connsiteY3" fmla="*/ 13643 h 715161"/>
                    <a:gd name="connsiteX4" fmla="*/ 624714 w 733019"/>
                    <a:gd name="connsiteY4" fmla="*/ 28 h 715161"/>
                    <a:gd name="connsiteX5" fmla="*/ 733019 w 733019"/>
                    <a:gd name="connsiteY5" fmla="*/ 683724 h 715161"/>
                    <a:gd name="connsiteX6" fmla="*/ 606359 w 733019"/>
                    <a:gd name="connsiteY6" fmla="*/ 703054 h 715161"/>
                    <a:gd name="connsiteX7" fmla="*/ 366602 w 733019"/>
                    <a:gd name="connsiteY7" fmla="*/ 715161 h 715161"/>
                    <a:gd name="connsiteX8" fmla="*/ 126845 w 733019"/>
                    <a:gd name="connsiteY8" fmla="*/ 703054 h 715161"/>
                    <a:gd name="connsiteX9" fmla="*/ 0 w 733019"/>
                    <a:gd name="connsiteY9" fmla="*/ 683695 h 715161"/>
                    <a:gd name="connsiteX10" fmla="*/ 108305 w 733019"/>
                    <a:gd name="connsiteY10" fmla="*/ 0 h 715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3019" h="715161">
                      <a:moveTo>
                        <a:pt x="108305" y="0"/>
                      </a:moveTo>
                      <a:lnTo>
                        <a:pt x="197699" y="13643"/>
                      </a:lnTo>
                      <a:cubicBezTo>
                        <a:pt x="253233" y="19283"/>
                        <a:pt x="309580" y="22172"/>
                        <a:pt x="366602" y="22172"/>
                      </a:cubicBezTo>
                      <a:cubicBezTo>
                        <a:pt x="423624" y="22172"/>
                        <a:pt x="479971" y="19283"/>
                        <a:pt x="535505" y="13643"/>
                      </a:cubicBezTo>
                      <a:lnTo>
                        <a:pt x="624714" y="28"/>
                      </a:lnTo>
                      <a:lnTo>
                        <a:pt x="733019" y="683724"/>
                      </a:lnTo>
                      <a:lnTo>
                        <a:pt x="606359" y="703054"/>
                      </a:lnTo>
                      <a:cubicBezTo>
                        <a:pt x="527529" y="711060"/>
                        <a:pt x="447545" y="715161"/>
                        <a:pt x="366602" y="715161"/>
                      </a:cubicBezTo>
                      <a:cubicBezTo>
                        <a:pt x="285660" y="715161"/>
                        <a:pt x="205675" y="711060"/>
                        <a:pt x="126845" y="703054"/>
                      </a:cubicBezTo>
                      <a:lnTo>
                        <a:pt x="0" y="683695"/>
                      </a:lnTo>
                      <a:lnTo>
                        <a:pt x="10830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CC5AD6DA-C9D5-4D90-BE75-667F5B88B53A}"/>
                    </a:ext>
                  </a:extLst>
                </p:cNvPr>
                <p:cNvSpPr/>
                <p:nvPr/>
              </p:nvSpPr>
              <p:spPr>
                <a:xfrm>
                  <a:off x="3908214" y="3438635"/>
                  <a:ext cx="1043140" cy="1307479"/>
                </a:xfrm>
                <a:custGeom>
                  <a:avLst/>
                  <a:gdLst>
                    <a:gd name="connsiteX0" fmla="*/ 1043140 w 1043140"/>
                    <a:gd name="connsiteY0" fmla="*/ 0 h 1307479"/>
                    <a:gd name="connsiteX1" fmla="*/ 1041138 w 1043140"/>
                    <a:gd name="connsiteY1" fmla="*/ 12635 h 1307479"/>
                    <a:gd name="connsiteX2" fmla="*/ 375966 w 1043140"/>
                    <a:gd name="connsiteY2" fmla="*/ 1307479 h 1307479"/>
                    <a:gd name="connsiteX3" fmla="*/ 340150 w 1043140"/>
                    <a:gd name="connsiteY3" fmla="*/ 1290225 h 1307479"/>
                    <a:gd name="connsiteX4" fmla="*/ 104463 w 1043140"/>
                    <a:gd name="connsiteY4" fmla="*/ 1131079 h 1307479"/>
                    <a:gd name="connsiteX5" fmla="*/ 0 w 1043140"/>
                    <a:gd name="connsiteY5" fmla="*/ 1036137 h 1307479"/>
                    <a:gd name="connsiteX6" fmla="*/ 1043140 w 1043140"/>
                    <a:gd name="connsiteY6" fmla="*/ 0 h 1307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3140" h="1307479">
                      <a:moveTo>
                        <a:pt x="1043140" y="0"/>
                      </a:moveTo>
                      <a:lnTo>
                        <a:pt x="1041138" y="12635"/>
                      </a:lnTo>
                      <a:lnTo>
                        <a:pt x="375966" y="1307479"/>
                      </a:lnTo>
                      <a:lnTo>
                        <a:pt x="340150" y="1290225"/>
                      </a:lnTo>
                      <a:cubicBezTo>
                        <a:pt x="256365" y="1244711"/>
                        <a:pt x="177473" y="1191332"/>
                        <a:pt x="104463" y="1131079"/>
                      </a:cubicBezTo>
                      <a:lnTo>
                        <a:pt x="0" y="1036137"/>
                      </a:lnTo>
                      <a:lnTo>
                        <a:pt x="10431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FADC0026-D6AC-42DA-BA3F-D1C94C3D2412}"/>
                    </a:ext>
                  </a:extLst>
                </p:cNvPr>
                <p:cNvSpPr/>
                <p:nvPr/>
              </p:nvSpPr>
              <p:spPr>
                <a:xfrm>
                  <a:off x="3293377" y="4597187"/>
                  <a:ext cx="911493" cy="919343"/>
                </a:xfrm>
                <a:custGeom>
                  <a:avLst/>
                  <a:gdLst>
                    <a:gd name="connsiteX0" fmla="*/ 491596 w 911493"/>
                    <a:gd name="connsiteY0" fmla="*/ 0 h 919343"/>
                    <a:gd name="connsiteX1" fmla="*/ 608825 w 911493"/>
                    <a:gd name="connsiteY1" fmla="*/ 106545 h 919343"/>
                    <a:gd name="connsiteX2" fmla="*/ 872203 w 911493"/>
                    <a:gd name="connsiteY2" fmla="*/ 284390 h 919343"/>
                    <a:gd name="connsiteX3" fmla="*/ 911493 w 911493"/>
                    <a:gd name="connsiteY3" fmla="*/ 303317 h 919343"/>
                    <a:gd name="connsiteX4" fmla="*/ 595035 w 911493"/>
                    <a:gd name="connsiteY4" fmla="*/ 919343 h 919343"/>
                    <a:gd name="connsiteX5" fmla="*/ 541883 w 911493"/>
                    <a:gd name="connsiteY5" fmla="*/ 893738 h 919343"/>
                    <a:gd name="connsiteX6" fmla="*/ 1496 w 911493"/>
                    <a:gd name="connsiteY6" fmla="*/ 489942 h 919343"/>
                    <a:gd name="connsiteX7" fmla="*/ 0 w 911493"/>
                    <a:gd name="connsiteY7" fmla="*/ 488296 h 919343"/>
                    <a:gd name="connsiteX8" fmla="*/ 491596 w 911493"/>
                    <a:gd name="connsiteY8" fmla="*/ 0 h 919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1493" h="919343">
                      <a:moveTo>
                        <a:pt x="491596" y="0"/>
                      </a:moveTo>
                      <a:lnTo>
                        <a:pt x="608825" y="106545"/>
                      </a:lnTo>
                      <a:cubicBezTo>
                        <a:pt x="690413" y="173877"/>
                        <a:pt x="778574" y="233528"/>
                        <a:pt x="872203" y="284390"/>
                      </a:cubicBezTo>
                      <a:lnTo>
                        <a:pt x="911493" y="303317"/>
                      </a:lnTo>
                      <a:lnTo>
                        <a:pt x="595035" y="919343"/>
                      </a:lnTo>
                      <a:lnTo>
                        <a:pt x="541883" y="893738"/>
                      </a:lnTo>
                      <a:cubicBezTo>
                        <a:pt x="342525" y="785441"/>
                        <a:pt x="160628" y="649074"/>
                        <a:pt x="1496" y="489942"/>
                      </a:cubicBezTo>
                      <a:lnTo>
                        <a:pt x="0" y="488296"/>
                      </a:lnTo>
                      <a:lnTo>
                        <a:pt x="49159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817F1540-0D38-42A0-99F8-7668326A93D0}"/>
                    </a:ext>
                  </a:extLst>
                </p:cNvPr>
                <p:cNvSpPr/>
                <p:nvPr/>
              </p:nvSpPr>
              <p:spPr>
                <a:xfrm>
                  <a:off x="4956114" y="3435284"/>
                  <a:ext cx="1037620" cy="1312389"/>
                </a:xfrm>
                <a:custGeom>
                  <a:avLst/>
                  <a:gdLst>
                    <a:gd name="connsiteX0" fmla="*/ 1451 w 1037620"/>
                    <a:gd name="connsiteY0" fmla="*/ 0 h 1312389"/>
                    <a:gd name="connsiteX1" fmla="*/ 1037620 w 1037620"/>
                    <a:gd name="connsiteY1" fmla="*/ 1043171 h 1312389"/>
                    <a:gd name="connsiteX2" fmla="*/ 937209 w 1037620"/>
                    <a:gd name="connsiteY2" fmla="*/ 1134430 h 1312389"/>
                    <a:gd name="connsiteX3" fmla="*/ 701522 w 1037620"/>
                    <a:gd name="connsiteY3" fmla="*/ 1293576 h 1312389"/>
                    <a:gd name="connsiteX4" fmla="*/ 662469 w 1037620"/>
                    <a:gd name="connsiteY4" fmla="*/ 1312389 h 1312389"/>
                    <a:gd name="connsiteX5" fmla="*/ 0 w 1037620"/>
                    <a:gd name="connsiteY5" fmla="*/ 2824 h 1312389"/>
                    <a:gd name="connsiteX6" fmla="*/ 1451 w 1037620"/>
                    <a:gd name="connsiteY6" fmla="*/ 0 h 1312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7620" h="1312389">
                      <a:moveTo>
                        <a:pt x="1451" y="0"/>
                      </a:moveTo>
                      <a:lnTo>
                        <a:pt x="1037620" y="1043171"/>
                      </a:lnTo>
                      <a:lnTo>
                        <a:pt x="937209" y="1134430"/>
                      </a:lnTo>
                      <a:cubicBezTo>
                        <a:pt x="864200" y="1194683"/>
                        <a:pt x="785307" y="1248062"/>
                        <a:pt x="701522" y="1293576"/>
                      </a:cubicBezTo>
                      <a:lnTo>
                        <a:pt x="662469" y="1312389"/>
                      </a:lnTo>
                      <a:lnTo>
                        <a:pt x="0" y="2824"/>
                      </a:lnTo>
                      <a:lnTo>
                        <a:pt x="145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2A7426D9-0436-4667-ACFD-92C1238DC709}"/>
                    </a:ext>
                  </a:extLst>
                </p:cNvPr>
                <p:cNvSpPr/>
                <p:nvPr/>
              </p:nvSpPr>
              <p:spPr>
                <a:xfrm>
                  <a:off x="5696922" y="4601658"/>
                  <a:ext cx="907477" cy="918771"/>
                </a:xfrm>
                <a:custGeom>
                  <a:avLst/>
                  <a:gdLst>
                    <a:gd name="connsiteX0" fmla="*/ 419189 w 907477"/>
                    <a:gd name="connsiteY0" fmla="*/ 0 h 918771"/>
                    <a:gd name="connsiteX1" fmla="*/ 907477 w 907477"/>
                    <a:gd name="connsiteY1" fmla="*/ 491588 h 918771"/>
                    <a:gd name="connsiteX2" fmla="*/ 747683 w 907477"/>
                    <a:gd name="connsiteY2" fmla="*/ 636818 h 918771"/>
                    <a:gd name="connsiteX3" fmla="*/ 373820 w 907477"/>
                    <a:gd name="connsiteY3" fmla="*/ 889267 h 918771"/>
                    <a:gd name="connsiteX4" fmla="*/ 312575 w 907477"/>
                    <a:gd name="connsiteY4" fmla="*/ 918771 h 918771"/>
                    <a:gd name="connsiteX5" fmla="*/ 0 w 907477"/>
                    <a:gd name="connsiteY5" fmla="*/ 300874 h 918771"/>
                    <a:gd name="connsiteX6" fmla="*/ 43500 w 907477"/>
                    <a:gd name="connsiteY6" fmla="*/ 279919 h 918771"/>
                    <a:gd name="connsiteX7" fmla="*/ 306878 w 907477"/>
                    <a:gd name="connsiteY7" fmla="*/ 102074 h 918771"/>
                    <a:gd name="connsiteX8" fmla="*/ 419189 w 907477"/>
                    <a:gd name="connsiteY8" fmla="*/ 0 h 918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7477" h="918771">
                      <a:moveTo>
                        <a:pt x="419189" y="0"/>
                      </a:moveTo>
                      <a:lnTo>
                        <a:pt x="907477" y="491588"/>
                      </a:lnTo>
                      <a:lnTo>
                        <a:pt x="747683" y="636818"/>
                      </a:lnTo>
                      <a:cubicBezTo>
                        <a:pt x="631870" y="732396"/>
                        <a:pt x="506725" y="817069"/>
                        <a:pt x="373820" y="889267"/>
                      </a:cubicBezTo>
                      <a:lnTo>
                        <a:pt x="312575" y="918771"/>
                      </a:lnTo>
                      <a:lnTo>
                        <a:pt x="0" y="300874"/>
                      </a:lnTo>
                      <a:lnTo>
                        <a:pt x="43500" y="279919"/>
                      </a:lnTo>
                      <a:cubicBezTo>
                        <a:pt x="137129" y="229057"/>
                        <a:pt x="225290" y="169406"/>
                        <a:pt x="306878" y="102074"/>
                      </a:cubicBezTo>
                      <a:lnTo>
                        <a:pt x="41918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59AA528B-CAF7-4C63-87DE-97ABC1DFC12D}"/>
                    </a:ext>
                  </a:extLst>
                </p:cNvPr>
                <p:cNvSpPr/>
                <p:nvPr/>
              </p:nvSpPr>
              <p:spPr>
                <a:xfrm>
                  <a:off x="3495185" y="3433429"/>
                  <a:ext cx="1456992" cy="666440"/>
                </a:xfrm>
                <a:custGeom>
                  <a:avLst/>
                  <a:gdLst>
                    <a:gd name="connsiteX0" fmla="*/ 1456992 w 1456992"/>
                    <a:gd name="connsiteY0" fmla="*/ 0 h 666440"/>
                    <a:gd name="connsiteX1" fmla="*/ 1456808 w 1456992"/>
                    <a:gd name="connsiteY1" fmla="*/ 1162 h 666440"/>
                    <a:gd name="connsiteX2" fmla="*/ 141690 w 1456992"/>
                    <a:gd name="connsiteY2" fmla="*/ 666440 h 666440"/>
                    <a:gd name="connsiteX3" fmla="*/ 95706 w 1456992"/>
                    <a:gd name="connsiteY3" fmla="*/ 570984 h 666440"/>
                    <a:gd name="connsiteX4" fmla="*/ 9568 w 1456992"/>
                    <a:gd name="connsiteY4" fmla="*/ 293496 h 666440"/>
                    <a:gd name="connsiteX5" fmla="*/ 0 w 1456992"/>
                    <a:gd name="connsiteY5" fmla="*/ 230804 h 666440"/>
                    <a:gd name="connsiteX6" fmla="*/ 1456992 w 1456992"/>
                    <a:gd name="connsiteY6" fmla="*/ 0 h 666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6992" h="666440">
                      <a:moveTo>
                        <a:pt x="1456992" y="0"/>
                      </a:moveTo>
                      <a:lnTo>
                        <a:pt x="1456808" y="1162"/>
                      </a:lnTo>
                      <a:lnTo>
                        <a:pt x="141690" y="666440"/>
                      </a:lnTo>
                      <a:lnTo>
                        <a:pt x="95706" y="570984"/>
                      </a:lnTo>
                      <a:cubicBezTo>
                        <a:pt x="58303" y="482555"/>
                        <a:pt x="29261" y="389728"/>
                        <a:pt x="9568" y="293496"/>
                      </a:cubicBezTo>
                      <a:lnTo>
                        <a:pt x="0" y="230804"/>
                      </a:lnTo>
                      <a:lnTo>
                        <a:pt x="145699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7A5C21BC-1D7A-49FE-9E4F-67869FCF2CFA}"/>
                    </a:ext>
                  </a:extLst>
                </p:cNvPr>
                <p:cNvSpPr/>
                <p:nvPr/>
              </p:nvSpPr>
              <p:spPr>
                <a:xfrm>
                  <a:off x="2640142" y="3691376"/>
                  <a:ext cx="841875" cy="799406"/>
                </a:xfrm>
                <a:custGeom>
                  <a:avLst/>
                  <a:gdLst>
                    <a:gd name="connsiteX0" fmla="*/ 683696 w 841875"/>
                    <a:gd name="connsiteY0" fmla="*/ 0 h 799406"/>
                    <a:gd name="connsiteX1" fmla="*/ 694463 w 841875"/>
                    <a:gd name="connsiteY1" fmla="*/ 70551 h 799406"/>
                    <a:gd name="connsiteX2" fmla="*/ 790720 w 841875"/>
                    <a:gd name="connsiteY2" fmla="*/ 380641 h 799406"/>
                    <a:gd name="connsiteX3" fmla="*/ 841875 w 841875"/>
                    <a:gd name="connsiteY3" fmla="*/ 486831 h 799406"/>
                    <a:gd name="connsiteX4" fmla="*/ 223978 w 841875"/>
                    <a:gd name="connsiteY4" fmla="*/ 799406 h 799406"/>
                    <a:gd name="connsiteX5" fmla="*/ 152190 w 841875"/>
                    <a:gd name="connsiteY5" fmla="*/ 650383 h 799406"/>
                    <a:gd name="connsiteX6" fmla="*/ 15553 w 841875"/>
                    <a:gd name="connsiteY6" fmla="*/ 210212 h 799406"/>
                    <a:gd name="connsiteX7" fmla="*/ 0 w 841875"/>
                    <a:gd name="connsiteY7" fmla="*/ 108305 h 799406"/>
                    <a:gd name="connsiteX8" fmla="*/ 683696 w 841875"/>
                    <a:gd name="connsiteY8" fmla="*/ 0 h 79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1875" h="799406">
                      <a:moveTo>
                        <a:pt x="683696" y="0"/>
                      </a:moveTo>
                      <a:lnTo>
                        <a:pt x="694463" y="70551"/>
                      </a:lnTo>
                      <a:cubicBezTo>
                        <a:pt x="716469" y="178090"/>
                        <a:pt x="748923" y="281822"/>
                        <a:pt x="790720" y="380641"/>
                      </a:cubicBezTo>
                      <a:lnTo>
                        <a:pt x="841875" y="486831"/>
                      </a:lnTo>
                      <a:lnTo>
                        <a:pt x="223978" y="799406"/>
                      </a:lnTo>
                      <a:lnTo>
                        <a:pt x="152190" y="650383"/>
                      </a:lnTo>
                      <a:cubicBezTo>
                        <a:pt x="92859" y="510110"/>
                        <a:pt x="46790" y="362863"/>
                        <a:pt x="15553" y="210212"/>
                      </a:cubicBezTo>
                      <a:lnTo>
                        <a:pt x="0" y="108305"/>
                      </a:lnTo>
                      <a:lnTo>
                        <a:pt x="68369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ACE6A389-672C-46C9-BA00-5D17DC759F31}"/>
                    </a:ext>
                  </a:extLst>
                </p:cNvPr>
                <p:cNvSpPr/>
                <p:nvPr/>
              </p:nvSpPr>
              <p:spPr>
                <a:xfrm>
                  <a:off x="4958223" y="3433536"/>
                  <a:ext cx="1452687" cy="672393"/>
                </a:xfrm>
                <a:custGeom>
                  <a:avLst/>
                  <a:gdLst>
                    <a:gd name="connsiteX0" fmla="*/ 240 w 1452687"/>
                    <a:gd name="connsiteY0" fmla="*/ 0 h 672393"/>
                    <a:gd name="connsiteX1" fmla="*/ 1452687 w 1452687"/>
                    <a:gd name="connsiteY1" fmla="*/ 230084 h 672393"/>
                    <a:gd name="connsiteX2" fmla="*/ 1443025 w 1452687"/>
                    <a:gd name="connsiteY2" fmla="*/ 293390 h 672393"/>
                    <a:gd name="connsiteX3" fmla="*/ 1356887 w 1452687"/>
                    <a:gd name="connsiteY3" fmla="*/ 570878 h 672393"/>
                    <a:gd name="connsiteX4" fmla="*/ 1307985 w 1452687"/>
                    <a:gd name="connsiteY4" fmla="*/ 672393 h 672393"/>
                    <a:gd name="connsiteX5" fmla="*/ 0 w 1452687"/>
                    <a:gd name="connsiteY5" fmla="*/ 470 h 672393"/>
                    <a:gd name="connsiteX6" fmla="*/ 240 w 1452687"/>
                    <a:gd name="connsiteY6" fmla="*/ 0 h 672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2687" h="672393">
                      <a:moveTo>
                        <a:pt x="240" y="0"/>
                      </a:moveTo>
                      <a:lnTo>
                        <a:pt x="1452687" y="230084"/>
                      </a:lnTo>
                      <a:lnTo>
                        <a:pt x="1443025" y="293390"/>
                      </a:lnTo>
                      <a:cubicBezTo>
                        <a:pt x="1423333" y="389622"/>
                        <a:pt x="1394290" y="482449"/>
                        <a:pt x="1356887" y="570878"/>
                      </a:cubicBezTo>
                      <a:lnTo>
                        <a:pt x="1307985" y="672393"/>
                      </a:lnTo>
                      <a:lnTo>
                        <a:pt x="0" y="470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7E9A01FF-5A0F-43D6-869D-53D31310C156}"/>
                    </a:ext>
                  </a:extLst>
                </p:cNvPr>
                <p:cNvSpPr/>
                <p:nvPr/>
              </p:nvSpPr>
              <p:spPr>
                <a:xfrm>
                  <a:off x="6420597" y="3690764"/>
                  <a:ext cx="845356" cy="810935"/>
                </a:xfrm>
                <a:custGeom>
                  <a:avLst/>
                  <a:gdLst>
                    <a:gd name="connsiteX0" fmla="*/ 161660 w 845356"/>
                    <a:gd name="connsiteY0" fmla="*/ 0 h 810935"/>
                    <a:gd name="connsiteX1" fmla="*/ 845356 w 845356"/>
                    <a:gd name="connsiteY1" fmla="*/ 108305 h 810935"/>
                    <a:gd name="connsiteX2" fmla="*/ 829709 w 845356"/>
                    <a:gd name="connsiteY2" fmla="*/ 210825 h 810935"/>
                    <a:gd name="connsiteX3" fmla="*/ 693072 w 845356"/>
                    <a:gd name="connsiteY3" fmla="*/ 650996 h 810935"/>
                    <a:gd name="connsiteX4" fmla="*/ 616026 w 845356"/>
                    <a:gd name="connsiteY4" fmla="*/ 810935 h 810935"/>
                    <a:gd name="connsiteX5" fmla="*/ 0 w 845356"/>
                    <a:gd name="connsiteY5" fmla="*/ 494477 h 810935"/>
                    <a:gd name="connsiteX6" fmla="*/ 54542 w 845356"/>
                    <a:gd name="connsiteY6" fmla="*/ 381254 h 810935"/>
                    <a:gd name="connsiteX7" fmla="*/ 150799 w 845356"/>
                    <a:gd name="connsiteY7" fmla="*/ 71164 h 810935"/>
                    <a:gd name="connsiteX8" fmla="*/ 161660 w 845356"/>
                    <a:gd name="connsiteY8" fmla="*/ 0 h 8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5356" h="810935">
                      <a:moveTo>
                        <a:pt x="161660" y="0"/>
                      </a:moveTo>
                      <a:lnTo>
                        <a:pt x="845356" y="108305"/>
                      </a:lnTo>
                      <a:lnTo>
                        <a:pt x="829709" y="210825"/>
                      </a:lnTo>
                      <a:cubicBezTo>
                        <a:pt x="798472" y="363476"/>
                        <a:pt x="752403" y="510723"/>
                        <a:pt x="693072" y="650996"/>
                      </a:cubicBezTo>
                      <a:lnTo>
                        <a:pt x="616026" y="810935"/>
                      </a:lnTo>
                      <a:lnTo>
                        <a:pt x="0" y="494477"/>
                      </a:lnTo>
                      <a:lnTo>
                        <a:pt x="54542" y="381254"/>
                      </a:lnTo>
                      <a:cubicBezTo>
                        <a:pt x="96339" y="282435"/>
                        <a:pt x="128794" y="178703"/>
                        <a:pt x="150799" y="71164"/>
                      </a:cubicBezTo>
                      <a:lnTo>
                        <a:pt x="16166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42F90F9E-1253-4961-AFA0-56119E90385C}"/>
                  </a:ext>
                </a:extLst>
              </p:cNvPr>
              <p:cNvGrpSpPr/>
              <p:nvPr/>
            </p:nvGrpSpPr>
            <p:grpSpPr>
              <a:xfrm>
                <a:off x="2444152" y="953949"/>
                <a:ext cx="5017697" cy="4950265"/>
                <a:chOff x="2444152" y="953949"/>
                <a:chExt cx="5017697" cy="4950265"/>
              </a:xfrm>
              <a:solidFill>
                <a:srgbClr val="339933"/>
              </a:solidFill>
            </p:grpSpPr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0464E15B-2C2D-4766-8880-6786A6680C66}"/>
                    </a:ext>
                  </a:extLst>
                </p:cNvPr>
                <p:cNvSpPr/>
                <p:nvPr/>
              </p:nvSpPr>
              <p:spPr>
                <a:xfrm>
                  <a:off x="5320475" y="953949"/>
                  <a:ext cx="783445" cy="393055"/>
                </a:xfrm>
                <a:custGeom>
                  <a:avLst/>
                  <a:gdLst>
                    <a:gd name="connsiteX0" fmla="*/ 25616 w 783445"/>
                    <a:gd name="connsiteY0" fmla="*/ 0 h 393055"/>
                    <a:gd name="connsiteX1" fmla="*/ 138147 w 783445"/>
                    <a:gd name="connsiteY1" fmla="*/ 17174 h 393055"/>
                    <a:gd name="connsiteX2" fmla="*/ 609083 w 783445"/>
                    <a:gd name="connsiteY2" fmla="*/ 163361 h 393055"/>
                    <a:gd name="connsiteX3" fmla="*/ 783445 w 783445"/>
                    <a:gd name="connsiteY3" fmla="*/ 247356 h 393055"/>
                    <a:gd name="connsiteX4" fmla="*/ 708599 w 783445"/>
                    <a:gd name="connsiteY4" fmla="*/ 393055 h 393055"/>
                    <a:gd name="connsiteX5" fmla="*/ 545285 w 783445"/>
                    <a:gd name="connsiteY5" fmla="*/ 314383 h 393055"/>
                    <a:gd name="connsiteX6" fmla="*/ 105114 w 783445"/>
                    <a:gd name="connsiteY6" fmla="*/ 177746 h 393055"/>
                    <a:gd name="connsiteX7" fmla="*/ 0 w 783445"/>
                    <a:gd name="connsiteY7" fmla="*/ 161704 h 393055"/>
                    <a:gd name="connsiteX8" fmla="*/ 25616 w 783445"/>
                    <a:gd name="connsiteY8" fmla="*/ 0 h 39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83445" h="393055">
                      <a:moveTo>
                        <a:pt x="25616" y="0"/>
                      </a:moveTo>
                      <a:lnTo>
                        <a:pt x="138147" y="17174"/>
                      </a:lnTo>
                      <a:cubicBezTo>
                        <a:pt x="301467" y="50594"/>
                        <a:pt x="459006" y="99883"/>
                        <a:pt x="609083" y="163361"/>
                      </a:cubicBezTo>
                      <a:lnTo>
                        <a:pt x="783445" y="247356"/>
                      </a:lnTo>
                      <a:lnTo>
                        <a:pt x="708599" y="393055"/>
                      </a:lnTo>
                      <a:lnTo>
                        <a:pt x="545285" y="314383"/>
                      </a:lnTo>
                      <a:cubicBezTo>
                        <a:pt x="405012" y="255052"/>
                        <a:pt x="257765" y="208983"/>
                        <a:pt x="105114" y="177746"/>
                      </a:cubicBezTo>
                      <a:lnTo>
                        <a:pt x="0" y="161704"/>
                      </a:lnTo>
                      <a:lnTo>
                        <a:pt x="2561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4539EC03-BD3E-47AF-83EE-49F32B8A96D5}"/>
                    </a:ext>
                  </a:extLst>
                </p:cNvPr>
                <p:cNvSpPr/>
                <p:nvPr/>
              </p:nvSpPr>
              <p:spPr>
                <a:xfrm>
                  <a:off x="5185027" y="1799347"/>
                  <a:ext cx="527589" cy="318072"/>
                </a:xfrm>
                <a:custGeom>
                  <a:avLst/>
                  <a:gdLst>
                    <a:gd name="connsiteX0" fmla="*/ 27143 w 527589"/>
                    <a:gd name="connsiteY0" fmla="*/ 0 h 318072"/>
                    <a:gd name="connsiteX1" fmla="*/ 100901 w 527589"/>
                    <a:gd name="connsiteY1" fmla="*/ 11257 h 318072"/>
                    <a:gd name="connsiteX2" fmla="*/ 410991 w 527589"/>
                    <a:gd name="connsiteY2" fmla="*/ 107514 h 318072"/>
                    <a:gd name="connsiteX3" fmla="*/ 527589 w 527589"/>
                    <a:gd name="connsiteY3" fmla="*/ 163682 h 318072"/>
                    <a:gd name="connsiteX4" fmla="*/ 448278 w 527589"/>
                    <a:gd name="connsiteY4" fmla="*/ 318072 h 318072"/>
                    <a:gd name="connsiteX5" fmla="*/ 343387 w 527589"/>
                    <a:gd name="connsiteY5" fmla="*/ 267544 h 318072"/>
                    <a:gd name="connsiteX6" fmla="*/ 65899 w 527589"/>
                    <a:gd name="connsiteY6" fmla="*/ 181406 h 318072"/>
                    <a:gd name="connsiteX7" fmla="*/ 0 w 527589"/>
                    <a:gd name="connsiteY7" fmla="*/ 171349 h 318072"/>
                    <a:gd name="connsiteX8" fmla="*/ 27143 w 527589"/>
                    <a:gd name="connsiteY8" fmla="*/ 0 h 31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7589" h="318072">
                      <a:moveTo>
                        <a:pt x="27143" y="0"/>
                      </a:moveTo>
                      <a:lnTo>
                        <a:pt x="100901" y="11257"/>
                      </a:lnTo>
                      <a:cubicBezTo>
                        <a:pt x="208440" y="33263"/>
                        <a:pt x="312172" y="65717"/>
                        <a:pt x="410991" y="107514"/>
                      </a:cubicBezTo>
                      <a:lnTo>
                        <a:pt x="527589" y="163682"/>
                      </a:lnTo>
                      <a:lnTo>
                        <a:pt x="448278" y="318072"/>
                      </a:lnTo>
                      <a:lnTo>
                        <a:pt x="343387" y="267544"/>
                      </a:lnTo>
                      <a:cubicBezTo>
                        <a:pt x="254958" y="230141"/>
                        <a:pt x="162132" y="201099"/>
                        <a:pt x="65899" y="181406"/>
                      </a:cubicBezTo>
                      <a:lnTo>
                        <a:pt x="0" y="171349"/>
                      </a:lnTo>
                      <a:lnTo>
                        <a:pt x="2714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9D808C2F-82BA-428A-8B53-3898F7EA8799}"/>
                    </a:ext>
                  </a:extLst>
                </p:cNvPr>
                <p:cNvSpPr/>
                <p:nvPr/>
              </p:nvSpPr>
              <p:spPr>
                <a:xfrm>
                  <a:off x="3819118" y="953976"/>
                  <a:ext cx="766224" cy="385262"/>
                </a:xfrm>
                <a:custGeom>
                  <a:avLst/>
                  <a:gdLst>
                    <a:gd name="connsiteX0" fmla="*/ 740608 w 766224"/>
                    <a:gd name="connsiteY0" fmla="*/ 0 h 385262"/>
                    <a:gd name="connsiteX1" fmla="*/ 766224 w 766224"/>
                    <a:gd name="connsiteY1" fmla="*/ 161704 h 385262"/>
                    <a:gd name="connsiteX2" fmla="*/ 661294 w 766224"/>
                    <a:gd name="connsiteY2" fmla="*/ 177718 h 385262"/>
                    <a:gd name="connsiteX3" fmla="*/ 221123 w 766224"/>
                    <a:gd name="connsiteY3" fmla="*/ 314355 h 385262"/>
                    <a:gd name="connsiteX4" fmla="*/ 73929 w 766224"/>
                    <a:gd name="connsiteY4" fmla="*/ 385262 h 385262"/>
                    <a:gd name="connsiteX5" fmla="*/ 0 w 766224"/>
                    <a:gd name="connsiteY5" fmla="*/ 239121 h 385262"/>
                    <a:gd name="connsiteX6" fmla="*/ 157325 w 766224"/>
                    <a:gd name="connsiteY6" fmla="*/ 163333 h 385262"/>
                    <a:gd name="connsiteX7" fmla="*/ 628261 w 766224"/>
                    <a:gd name="connsiteY7" fmla="*/ 17146 h 385262"/>
                    <a:gd name="connsiteX8" fmla="*/ 740608 w 766224"/>
                    <a:gd name="connsiteY8" fmla="*/ 0 h 38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66224" h="385262">
                      <a:moveTo>
                        <a:pt x="740608" y="0"/>
                      </a:moveTo>
                      <a:lnTo>
                        <a:pt x="766224" y="161704"/>
                      </a:lnTo>
                      <a:lnTo>
                        <a:pt x="661294" y="177718"/>
                      </a:lnTo>
                      <a:cubicBezTo>
                        <a:pt x="508643" y="208955"/>
                        <a:pt x="361396" y="255024"/>
                        <a:pt x="221123" y="314355"/>
                      </a:cubicBezTo>
                      <a:lnTo>
                        <a:pt x="73929" y="385262"/>
                      </a:lnTo>
                      <a:lnTo>
                        <a:pt x="0" y="239121"/>
                      </a:lnTo>
                      <a:lnTo>
                        <a:pt x="157325" y="163333"/>
                      </a:lnTo>
                      <a:cubicBezTo>
                        <a:pt x="307402" y="99856"/>
                        <a:pt x="464942" y="50566"/>
                        <a:pt x="628261" y="17146"/>
                      </a:cubicBezTo>
                      <a:lnTo>
                        <a:pt x="74060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97FCD041-8B8F-4AE3-9FE0-34923CCA79FD}"/>
                    </a:ext>
                  </a:extLst>
                </p:cNvPr>
                <p:cNvSpPr/>
                <p:nvPr/>
              </p:nvSpPr>
              <p:spPr>
                <a:xfrm>
                  <a:off x="4205622" y="1799376"/>
                  <a:ext cx="515168" cy="312619"/>
                </a:xfrm>
                <a:custGeom>
                  <a:avLst/>
                  <a:gdLst>
                    <a:gd name="connsiteX0" fmla="*/ 488025 w 515168"/>
                    <a:gd name="connsiteY0" fmla="*/ 0 h 312619"/>
                    <a:gd name="connsiteX1" fmla="*/ 515168 w 515168"/>
                    <a:gd name="connsiteY1" fmla="*/ 171349 h 312619"/>
                    <a:gd name="connsiteX2" fmla="*/ 449453 w 515168"/>
                    <a:gd name="connsiteY2" fmla="*/ 181378 h 312619"/>
                    <a:gd name="connsiteX3" fmla="*/ 171965 w 515168"/>
                    <a:gd name="connsiteY3" fmla="*/ 267516 h 312619"/>
                    <a:gd name="connsiteX4" fmla="*/ 78338 w 515168"/>
                    <a:gd name="connsiteY4" fmla="*/ 312619 h 312619"/>
                    <a:gd name="connsiteX5" fmla="*/ 0 w 515168"/>
                    <a:gd name="connsiteY5" fmla="*/ 157759 h 312619"/>
                    <a:gd name="connsiteX6" fmla="*/ 104361 w 515168"/>
                    <a:gd name="connsiteY6" fmla="*/ 107486 h 312619"/>
                    <a:gd name="connsiteX7" fmla="*/ 414451 w 515168"/>
                    <a:gd name="connsiteY7" fmla="*/ 11229 h 312619"/>
                    <a:gd name="connsiteX8" fmla="*/ 488025 w 515168"/>
                    <a:gd name="connsiteY8" fmla="*/ 0 h 312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5168" h="312619">
                      <a:moveTo>
                        <a:pt x="488025" y="0"/>
                      </a:moveTo>
                      <a:lnTo>
                        <a:pt x="515168" y="171349"/>
                      </a:lnTo>
                      <a:lnTo>
                        <a:pt x="449453" y="181378"/>
                      </a:lnTo>
                      <a:cubicBezTo>
                        <a:pt x="353221" y="201071"/>
                        <a:pt x="260395" y="230113"/>
                        <a:pt x="171965" y="267516"/>
                      </a:cubicBezTo>
                      <a:lnTo>
                        <a:pt x="78338" y="312619"/>
                      </a:lnTo>
                      <a:lnTo>
                        <a:pt x="0" y="157759"/>
                      </a:lnTo>
                      <a:lnTo>
                        <a:pt x="104361" y="107486"/>
                      </a:lnTo>
                      <a:cubicBezTo>
                        <a:pt x="203180" y="65689"/>
                        <a:pt x="306913" y="33235"/>
                        <a:pt x="414451" y="11229"/>
                      </a:cubicBezTo>
                      <a:lnTo>
                        <a:pt x="48802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6A5A0707-5108-42C4-AADD-ACACA7D396AB}"/>
                    </a:ext>
                  </a:extLst>
                </p:cNvPr>
                <p:cNvSpPr/>
                <p:nvPr/>
              </p:nvSpPr>
              <p:spPr>
                <a:xfrm>
                  <a:off x="6621020" y="1666269"/>
                  <a:ext cx="570430" cy="708064"/>
                </a:xfrm>
                <a:custGeom>
                  <a:avLst/>
                  <a:gdLst>
                    <a:gd name="connsiteX0" fmla="*/ 116268 w 570430"/>
                    <a:gd name="connsiteY0" fmla="*/ 0 h 708064"/>
                    <a:gd name="connsiteX1" fmla="*/ 267930 w 570430"/>
                    <a:gd name="connsiteY1" fmla="*/ 166870 h 708064"/>
                    <a:gd name="connsiteX2" fmla="*/ 538024 w 570430"/>
                    <a:gd name="connsiteY2" fmla="*/ 566865 h 708064"/>
                    <a:gd name="connsiteX3" fmla="*/ 570430 w 570430"/>
                    <a:gd name="connsiteY3" fmla="*/ 634136 h 708064"/>
                    <a:gd name="connsiteX4" fmla="*/ 424289 w 570430"/>
                    <a:gd name="connsiteY4" fmla="*/ 708064 h 708064"/>
                    <a:gd name="connsiteX5" fmla="*/ 393904 w 570430"/>
                    <a:gd name="connsiteY5" fmla="*/ 644990 h 708064"/>
                    <a:gd name="connsiteX6" fmla="*/ 141455 w 570430"/>
                    <a:gd name="connsiteY6" fmla="*/ 271127 h 708064"/>
                    <a:gd name="connsiteX7" fmla="*/ 0 w 570430"/>
                    <a:gd name="connsiteY7" fmla="*/ 115487 h 708064"/>
                    <a:gd name="connsiteX8" fmla="*/ 116268 w 570430"/>
                    <a:gd name="connsiteY8" fmla="*/ 0 h 708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430" h="708064">
                      <a:moveTo>
                        <a:pt x="116268" y="0"/>
                      </a:moveTo>
                      <a:lnTo>
                        <a:pt x="267930" y="166870"/>
                      </a:lnTo>
                      <a:cubicBezTo>
                        <a:pt x="370188" y="290778"/>
                        <a:pt x="460780" y="424670"/>
                        <a:pt x="538024" y="566865"/>
                      </a:cubicBezTo>
                      <a:lnTo>
                        <a:pt x="570430" y="634136"/>
                      </a:lnTo>
                      <a:lnTo>
                        <a:pt x="424289" y="708064"/>
                      </a:lnTo>
                      <a:lnTo>
                        <a:pt x="393904" y="644990"/>
                      </a:lnTo>
                      <a:cubicBezTo>
                        <a:pt x="321706" y="512085"/>
                        <a:pt x="237033" y="386940"/>
                        <a:pt x="141455" y="271127"/>
                      </a:cubicBezTo>
                      <a:lnTo>
                        <a:pt x="0" y="115487"/>
                      </a:lnTo>
                      <a:lnTo>
                        <a:pt x="11626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D2F55CAD-DE15-4F08-B857-BE801DA42F52}"/>
                    </a:ext>
                  </a:extLst>
                </p:cNvPr>
                <p:cNvSpPr/>
                <p:nvPr/>
              </p:nvSpPr>
              <p:spPr>
                <a:xfrm>
                  <a:off x="6006230" y="2270044"/>
                  <a:ext cx="421183" cy="495202"/>
                </a:xfrm>
                <a:custGeom>
                  <a:avLst/>
                  <a:gdLst>
                    <a:gd name="connsiteX0" fmla="*/ 123203 w 421183"/>
                    <a:gd name="connsiteY0" fmla="*/ 0 h 495202"/>
                    <a:gd name="connsiteX1" fmla="*/ 221502 w 421183"/>
                    <a:gd name="connsiteY1" fmla="*/ 108157 h 495202"/>
                    <a:gd name="connsiteX2" fmla="*/ 399347 w 421183"/>
                    <a:gd name="connsiteY2" fmla="*/ 371535 h 495202"/>
                    <a:gd name="connsiteX3" fmla="*/ 421183 w 421183"/>
                    <a:gd name="connsiteY3" fmla="*/ 416864 h 495202"/>
                    <a:gd name="connsiteX4" fmla="*/ 266324 w 421183"/>
                    <a:gd name="connsiteY4" fmla="*/ 495202 h 495202"/>
                    <a:gd name="connsiteX5" fmla="*/ 246630 w 421183"/>
                    <a:gd name="connsiteY5" fmla="*/ 454320 h 495202"/>
                    <a:gd name="connsiteX6" fmla="*/ 87484 w 421183"/>
                    <a:gd name="connsiteY6" fmla="*/ 218633 h 495202"/>
                    <a:gd name="connsiteX7" fmla="*/ 0 w 421183"/>
                    <a:gd name="connsiteY7" fmla="*/ 122376 h 495202"/>
                    <a:gd name="connsiteX8" fmla="*/ 123203 w 421183"/>
                    <a:gd name="connsiteY8" fmla="*/ 0 h 495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1183" h="495202">
                      <a:moveTo>
                        <a:pt x="123203" y="0"/>
                      </a:moveTo>
                      <a:lnTo>
                        <a:pt x="221502" y="108157"/>
                      </a:lnTo>
                      <a:cubicBezTo>
                        <a:pt x="288834" y="189745"/>
                        <a:pt x="348485" y="277906"/>
                        <a:pt x="399347" y="371535"/>
                      </a:cubicBezTo>
                      <a:lnTo>
                        <a:pt x="421183" y="416864"/>
                      </a:lnTo>
                      <a:lnTo>
                        <a:pt x="266324" y="495202"/>
                      </a:lnTo>
                      <a:lnTo>
                        <a:pt x="246630" y="454320"/>
                      </a:lnTo>
                      <a:cubicBezTo>
                        <a:pt x="201116" y="370535"/>
                        <a:pt x="147737" y="291643"/>
                        <a:pt x="87484" y="218633"/>
                      </a:cubicBezTo>
                      <a:lnTo>
                        <a:pt x="0" y="122376"/>
                      </a:lnTo>
                      <a:lnTo>
                        <a:pt x="12320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E0E078EB-A3AD-4F4C-85D6-55F244FF35AF}"/>
                    </a:ext>
                  </a:extLst>
                </p:cNvPr>
                <p:cNvSpPr/>
                <p:nvPr/>
              </p:nvSpPr>
              <p:spPr>
                <a:xfrm>
                  <a:off x="2721397" y="1649337"/>
                  <a:ext cx="579272" cy="711701"/>
                </a:xfrm>
                <a:custGeom>
                  <a:avLst/>
                  <a:gdLst>
                    <a:gd name="connsiteX0" fmla="*/ 463785 w 579272"/>
                    <a:gd name="connsiteY0" fmla="*/ 0 h 711701"/>
                    <a:gd name="connsiteX1" fmla="*/ 579272 w 579272"/>
                    <a:gd name="connsiteY1" fmla="*/ 116267 h 711701"/>
                    <a:gd name="connsiteX2" fmla="*/ 573475 w 579272"/>
                    <a:gd name="connsiteY2" fmla="*/ 121536 h 711701"/>
                    <a:gd name="connsiteX3" fmla="*/ 169679 w 579272"/>
                    <a:gd name="connsiteY3" fmla="*/ 661923 h 711701"/>
                    <a:gd name="connsiteX4" fmla="*/ 145700 w 579272"/>
                    <a:gd name="connsiteY4" fmla="*/ 711701 h 711701"/>
                    <a:gd name="connsiteX5" fmla="*/ 0 w 579272"/>
                    <a:gd name="connsiteY5" fmla="*/ 636854 h 711701"/>
                    <a:gd name="connsiteX6" fmla="*/ 25559 w 579272"/>
                    <a:gd name="connsiteY6" fmla="*/ 583798 h 711701"/>
                    <a:gd name="connsiteX7" fmla="*/ 457579 w 579272"/>
                    <a:gd name="connsiteY7" fmla="*/ 5640 h 711701"/>
                    <a:gd name="connsiteX8" fmla="*/ 463785 w 579272"/>
                    <a:gd name="connsiteY8" fmla="*/ 0 h 711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272" h="711701">
                      <a:moveTo>
                        <a:pt x="463785" y="0"/>
                      </a:moveTo>
                      <a:lnTo>
                        <a:pt x="579272" y="116267"/>
                      </a:lnTo>
                      <a:lnTo>
                        <a:pt x="573475" y="121536"/>
                      </a:lnTo>
                      <a:cubicBezTo>
                        <a:pt x="414343" y="280668"/>
                        <a:pt x="277976" y="462565"/>
                        <a:pt x="169679" y="661923"/>
                      </a:cubicBezTo>
                      <a:lnTo>
                        <a:pt x="145700" y="711701"/>
                      </a:lnTo>
                      <a:lnTo>
                        <a:pt x="0" y="636854"/>
                      </a:lnTo>
                      <a:lnTo>
                        <a:pt x="25559" y="583798"/>
                      </a:lnTo>
                      <a:cubicBezTo>
                        <a:pt x="141426" y="370505"/>
                        <a:pt x="287324" y="175895"/>
                        <a:pt x="457579" y="5640"/>
                      </a:cubicBezTo>
                      <a:lnTo>
                        <a:pt x="46378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DC56871D-41A1-47F0-B18B-26896A80F00B}"/>
                    </a:ext>
                  </a:extLst>
                </p:cNvPr>
                <p:cNvSpPr/>
                <p:nvPr/>
              </p:nvSpPr>
              <p:spPr>
                <a:xfrm>
                  <a:off x="3483123" y="2257193"/>
                  <a:ext cx="428211" cy="499615"/>
                </a:xfrm>
                <a:custGeom>
                  <a:avLst/>
                  <a:gdLst>
                    <a:gd name="connsiteX0" fmla="*/ 305836 w 428211"/>
                    <a:gd name="connsiteY0" fmla="*/ 0 h 499615"/>
                    <a:gd name="connsiteX1" fmla="*/ 428211 w 428211"/>
                    <a:gd name="connsiteY1" fmla="*/ 123202 h 499615"/>
                    <a:gd name="connsiteX2" fmla="*/ 424576 w 428211"/>
                    <a:gd name="connsiteY2" fmla="*/ 126506 h 499615"/>
                    <a:gd name="connsiteX3" fmla="*/ 170019 w 428211"/>
                    <a:gd name="connsiteY3" fmla="*/ 467172 h 499615"/>
                    <a:gd name="connsiteX4" fmla="*/ 154391 w 428211"/>
                    <a:gd name="connsiteY4" fmla="*/ 499615 h 499615"/>
                    <a:gd name="connsiteX5" fmla="*/ 0 w 428211"/>
                    <a:gd name="connsiteY5" fmla="*/ 420303 h 499615"/>
                    <a:gd name="connsiteX6" fmla="*/ 17302 w 428211"/>
                    <a:gd name="connsiteY6" fmla="*/ 384387 h 499615"/>
                    <a:gd name="connsiteX7" fmla="*/ 301767 w 428211"/>
                    <a:gd name="connsiteY7" fmla="*/ 3697 h 499615"/>
                    <a:gd name="connsiteX8" fmla="*/ 305836 w 428211"/>
                    <a:gd name="connsiteY8" fmla="*/ 0 h 499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8211" h="499615">
                      <a:moveTo>
                        <a:pt x="305836" y="0"/>
                      </a:moveTo>
                      <a:lnTo>
                        <a:pt x="428211" y="123202"/>
                      </a:lnTo>
                      <a:lnTo>
                        <a:pt x="424576" y="126506"/>
                      </a:lnTo>
                      <a:cubicBezTo>
                        <a:pt x="324258" y="226825"/>
                        <a:pt x="238291" y="341495"/>
                        <a:pt x="170019" y="467172"/>
                      </a:cubicBezTo>
                      <a:lnTo>
                        <a:pt x="154391" y="499615"/>
                      </a:lnTo>
                      <a:lnTo>
                        <a:pt x="0" y="420303"/>
                      </a:lnTo>
                      <a:lnTo>
                        <a:pt x="17302" y="384387"/>
                      </a:lnTo>
                      <a:cubicBezTo>
                        <a:pt x="93596" y="243944"/>
                        <a:pt x="189663" y="115802"/>
                        <a:pt x="301767" y="3697"/>
                      </a:cubicBezTo>
                      <a:lnTo>
                        <a:pt x="30583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8B48F814-763C-461D-ACBC-3CA58335F133}"/>
                    </a:ext>
                  </a:extLst>
                </p:cNvPr>
                <p:cNvSpPr/>
                <p:nvPr/>
              </p:nvSpPr>
              <p:spPr>
                <a:xfrm>
                  <a:off x="2444152" y="3039377"/>
                  <a:ext cx="195991" cy="785923"/>
                </a:xfrm>
                <a:custGeom>
                  <a:avLst/>
                  <a:gdLst>
                    <a:gd name="connsiteX0" fmla="*/ 33268 w 195991"/>
                    <a:gd name="connsiteY0" fmla="*/ 0 h 785923"/>
                    <a:gd name="connsiteX1" fmla="*/ 194972 w 195991"/>
                    <a:gd name="connsiteY1" fmla="*/ 25616 h 785923"/>
                    <a:gd name="connsiteX2" fmla="*/ 176009 w 195991"/>
                    <a:gd name="connsiteY2" fmla="*/ 149867 h 785923"/>
                    <a:gd name="connsiteX3" fmla="*/ 163902 w 195991"/>
                    <a:gd name="connsiteY3" fmla="*/ 389624 h 785923"/>
                    <a:gd name="connsiteX4" fmla="*/ 176009 w 195991"/>
                    <a:gd name="connsiteY4" fmla="*/ 629381 h 785923"/>
                    <a:gd name="connsiteX5" fmla="*/ 195991 w 195991"/>
                    <a:gd name="connsiteY5" fmla="*/ 760307 h 785923"/>
                    <a:gd name="connsiteX6" fmla="*/ 34287 w 195991"/>
                    <a:gd name="connsiteY6" fmla="*/ 785923 h 785923"/>
                    <a:gd name="connsiteX7" fmla="*/ 12953 w 195991"/>
                    <a:gd name="connsiteY7" fmla="*/ 646139 h 785923"/>
                    <a:gd name="connsiteX8" fmla="*/ 0 w 195991"/>
                    <a:gd name="connsiteY8" fmla="*/ 389624 h 785923"/>
                    <a:gd name="connsiteX9" fmla="*/ 12953 w 195991"/>
                    <a:gd name="connsiteY9" fmla="*/ 133109 h 785923"/>
                    <a:gd name="connsiteX10" fmla="*/ 33268 w 195991"/>
                    <a:gd name="connsiteY10" fmla="*/ 0 h 785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991" h="785923">
                      <a:moveTo>
                        <a:pt x="33268" y="0"/>
                      </a:moveTo>
                      <a:lnTo>
                        <a:pt x="194972" y="25616"/>
                      </a:lnTo>
                      <a:lnTo>
                        <a:pt x="176009" y="149867"/>
                      </a:lnTo>
                      <a:cubicBezTo>
                        <a:pt x="168003" y="228697"/>
                        <a:pt x="163902" y="308682"/>
                        <a:pt x="163902" y="389624"/>
                      </a:cubicBezTo>
                      <a:cubicBezTo>
                        <a:pt x="163902" y="470567"/>
                        <a:pt x="168003" y="550551"/>
                        <a:pt x="176009" y="629381"/>
                      </a:cubicBezTo>
                      <a:lnTo>
                        <a:pt x="195991" y="760307"/>
                      </a:lnTo>
                      <a:lnTo>
                        <a:pt x="34287" y="785923"/>
                      </a:lnTo>
                      <a:lnTo>
                        <a:pt x="12953" y="646139"/>
                      </a:lnTo>
                      <a:cubicBezTo>
                        <a:pt x="4388" y="561799"/>
                        <a:pt x="0" y="476224"/>
                        <a:pt x="0" y="389624"/>
                      </a:cubicBezTo>
                      <a:cubicBezTo>
                        <a:pt x="0" y="303024"/>
                        <a:pt x="4388" y="217449"/>
                        <a:pt x="12953" y="133109"/>
                      </a:cubicBezTo>
                      <a:lnTo>
                        <a:pt x="3326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A1E1243D-D67F-4591-BE86-ADCD337E672D}"/>
                    </a:ext>
                  </a:extLst>
                </p:cNvPr>
                <p:cNvSpPr/>
                <p:nvPr/>
              </p:nvSpPr>
              <p:spPr>
                <a:xfrm>
                  <a:off x="3301043" y="3173298"/>
                  <a:ext cx="194143" cy="518081"/>
                </a:xfrm>
                <a:custGeom>
                  <a:avLst/>
                  <a:gdLst>
                    <a:gd name="connsiteX0" fmla="*/ 21776 w 194143"/>
                    <a:gd name="connsiteY0" fmla="*/ 0 h 518081"/>
                    <a:gd name="connsiteX1" fmla="*/ 193125 w 194143"/>
                    <a:gd name="connsiteY1" fmla="*/ 27144 h 518081"/>
                    <a:gd name="connsiteX2" fmla="*/ 181310 w 194143"/>
                    <a:gd name="connsiteY2" fmla="*/ 104558 h 518081"/>
                    <a:gd name="connsiteX3" fmla="*/ 173678 w 194143"/>
                    <a:gd name="connsiteY3" fmla="*/ 255703 h 518081"/>
                    <a:gd name="connsiteX4" fmla="*/ 181310 w 194143"/>
                    <a:gd name="connsiteY4" fmla="*/ 406848 h 518081"/>
                    <a:gd name="connsiteX5" fmla="*/ 194143 w 194143"/>
                    <a:gd name="connsiteY5" fmla="*/ 490937 h 518081"/>
                    <a:gd name="connsiteX6" fmla="*/ 22795 w 194143"/>
                    <a:gd name="connsiteY6" fmla="*/ 518081 h 518081"/>
                    <a:gd name="connsiteX7" fmla="*/ 8529 w 194143"/>
                    <a:gd name="connsiteY7" fmla="*/ 424606 h 518081"/>
                    <a:gd name="connsiteX8" fmla="*/ 0 w 194143"/>
                    <a:gd name="connsiteY8" fmla="*/ 255703 h 518081"/>
                    <a:gd name="connsiteX9" fmla="*/ 8529 w 194143"/>
                    <a:gd name="connsiteY9" fmla="*/ 86800 h 518081"/>
                    <a:gd name="connsiteX10" fmla="*/ 21776 w 194143"/>
                    <a:gd name="connsiteY10" fmla="*/ 0 h 518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143" h="518081">
                      <a:moveTo>
                        <a:pt x="21776" y="0"/>
                      </a:moveTo>
                      <a:lnTo>
                        <a:pt x="193125" y="27144"/>
                      </a:lnTo>
                      <a:lnTo>
                        <a:pt x="181310" y="104558"/>
                      </a:lnTo>
                      <a:cubicBezTo>
                        <a:pt x="176263" y="154253"/>
                        <a:pt x="173678" y="204676"/>
                        <a:pt x="173678" y="255703"/>
                      </a:cubicBezTo>
                      <a:cubicBezTo>
                        <a:pt x="173678" y="306730"/>
                        <a:pt x="176263" y="357153"/>
                        <a:pt x="181310" y="406848"/>
                      </a:cubicBezTo>
                      <a:lnTo>
                        <a:pt x="194143" y="490937"/>
                      </a:lnTo>
                      <a:lnTo>
                        <a:pt x="22795" y="518081"/>
                      </a:lnTo>
                      <a:lnTo>
                        <a:pt x="8529" y="424606"/>
                      </a:lnTo>
                      <a:cubicBezTo>
                        <a:pt x="2889" y="369072"/>
                        <a:pt x="0" y="312725"/>
                        <a:pt x="0" y="255703"/>
                      </a:cubicBezTo>
                      <a:cubicBezTo>
                        <a:pt x="0" y="198681"/>
                        <a:pt x="2889" y="142334"/>
                        <a:pt x="8529" y="86800"/>
                      </a:cubicBezTo>
                      <a:lnTo>
                        <a:pt x="2177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E87EE22A-6526-4984-B2D4-D433DE45852C}"/>
                    </a:ext>
                  </a:extLst>
                </p:cNvPr>
                <p:cNvSpPr/>
                <p:nvPr/>
              </p:nvSpPr>
              <p:spPr>
                <a:xfrm>
                  <a:off x="7265953" y="3039992"/>
                  <a:ext cx="195896" cy="784693"/>
                </a:xfrm>
                <a:custGeom>
                  <a:avLst/>
                  <a:gdLst>
                    <a:gd name="connsiteX0" fmla="*/ 162722 w 195896"/>
                    <a:gd name="connsiteY0" fmla="*/ 0 h 784693"/>
                    <a:gd name="connsiteX1" fmla="*/ 182943 w 195896"/>
                    <a:gd name="connsiteY1" fmla="*/ 132494 h 784693"/>
                    <a:gd name="connsiteX2" fmla="*/ 195896 w 195896"/>
                    <a:gd name="connsiteY2" fmla="*/ 389009 h 784693"/>
                    <a:gd name="connsiteX3" fmla="*/ 182943 w 195896"/>
                    <a:gd name="connsiteY3" fmla="*/ 645524 h 784693"/>
                    <a:gd name="connsiteX4" fmla="*/ 161704 w 195896"/>
                    <a:gd name="connsiteY4" fmla="*/ 784693 h 784693"/>
                    <a:gd name="connsiteX5" fmla="*/ 0 w 195896"/>
                    <a:gd name="connsiteY5" fmla="*/ 759077 h 784693"/>
                    <a:gd name="connsiteX6" fmla="*/ 19887 w 195896"/>
                    <a:gd name="connsiteY6" fmla="*/ 628766 h 784693"/>
                    <a:gd name="connsiteX7" fmla="*/ 31994 w 195896"/>
                    <a:gd name="connsiteY7" fmla="*/ 389009 h 784693"/>
                    <a:gd name="connsiteX8" fmla="*/ 19887 w 195896"/>
                    <a:gd name="connsiteY8" fmla="*/ 149252 h 784693"/>
                    <a:gd name="connsiteX9" fmla="*/ 1018 w 195896"/>
                    <a:gd name="connsiteY9" fmla="*/ 25616 h 784693"/>
                    <a:gd name="connsiteX10" fmla="*/ 162722 w 195896"/>
                    <a:gd name="connsiteY10" fmla="*/ 0 h 784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896" h="784693">
                      <a:moveTo>
                        <a:pt x="162722" y="0"/>
                      </a:moveTo>
                      <a:lnTo>
                        <a:pt x="182943" y="132494"/>
                      </a:lnTo>
                      <a:cubicBezTo>
                        <a:pt x="191509" y="216834"/>
                        <a:pt x="195896" y="302409"/>
                        <a:pt x="195896" y="389009"/>
                      </a:cubicBezTo>
                      <a:cubicBezTo>
                        <a:pt x="195896" y="475609"/>
                        <a:pt x="191509" y="561184"/>
                        <a:pt x="182943" y="645524"/>
                      </a:cubicBezTo>
                      <a:lnTo>
                        <a:pt x="161704" y="784693"/>
                      </a:lnTo>
                      <a:lnTo>
                        <a:pt x="0" y="759077"/>
                      </a:lnTo>
                      <a:lnTo>
                        <a:pt x="19887" y="628766"/>
                      </a:lnTo>
                      <a:cubicBezTo>
                        <a:pt x="27893" y="549936"/>
                        <a:pt x="31994" y="469952"/>
                        <a:pt x="31994" y="389009"/>
                      </a:cubicBezTo>
                      <a:cubicBezTo>
                        <a:pt x="31994" y="308067"/>
                        <a:pt x="27893" y="228082"/>
                        <a:pt x="19887" y="149252"/>
                      </a:cubicBezTo>
                      <a:lnTo>
                        <a:pt x="1018" y="25616"/>
                      </a:lnTo>
                      <a:lnTo>
                        <a:pt x="16272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57D501D3-8DF3-4C70-AEF7-019DFE7D532B}"/>
                    </a:ext>
                  </a:extLst>
                </p:cNvPr>
                <p:cNvSpPr/>
                <p:nvPr/>
              </p:nvSpPr>
              <p:spPr>
                <a:xfrm>
                  <a:off x="6410910" y="3173913"/>
                  <a:ext cx="194049" cy="516851"/>
                </a:xfrm>
                <a:custGeom>
                  <a:avLst/>
                  <a:gdLst>
                    <a:gd name="connsiteX0" fmla="*/ 172367 w 194049"/>
                    <a:gd name="connsiteY0" fmla="*/ 0 h 516851"/>
                    <a:gd name="connsiteX1" fmla="*/ 185520 w 194049"/>
                    <a:gd name="connsiteY1" fmla="*/ 86185 h 516851"/>
                    <a:gd name="connsiteX2" fmla="*/ 194049 w 194049"/>
                    <a:gd name="connsiteY2" fmla="*/ 255088 h 516851"/>
                    <a:gd name="connsiteX3" fmla="*/ 185520 w 194049"/>
                    <a:gd name="connsiteY3" fmla="*/ 423991 h 516851"/>
                    <a:gd name="connsiteX4" fmla="*/ 171348 w 194049"/>
                    <a:gd name="connsiteY4" fmla="*/ 516851 h 516851"/>
                    <a:gd name="connsiteX5" fmla="*/ 0 w 194049"/>
                    <a:gd name="connsiteY5" fmla="*/ 489707 h 516851"/>
                    <a:gd name="connsiteX6" fmla="*/ 12739 w 194049"/>
                    <a:gd name="connsiteY6" fmla="*/ 406233 h 516851"/>
                    <a:gd name="connsiteX7" fmla="*/ 20371 w 194049"/>
                    <a:gd name="connsiteY7" fmla="*/ 255088 h 516851"/>
                    <a:gd name="connsiteX8" fmla="*/ 12739 w 194049"/>
                    <a:gd name="connsiteY8" fmla="*/ 103943 h 516851"/>
                    <a:gd name="connsiteX9" fmla="*/ 1018 w 194049"/>
                    <a:gd name="connsiteY9" fmla="*/ 27143 h 516851"/>
                    <a:gd name="connsiteX10" fmla="*/ 172367 w 194049"/>
                    <a:gd name="connsiteY10" fmla="*/ 0 h 516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049" h="516851">
                      <a:moveTo>
                        <a:pt x="172367" y="0"/>
                      </a:moveTo>
                      <a:lnTo>
                        <a:pt x="185520" y="86185"/>
                      </a:lnTo>
                      <a:cubicBezTo>
                        <a:pt x="191160" y="141719"/>
                        <a:pt x="194049" y="198066"/>
                        <a:pt x="194049" y="255088"/>
                      </a:cubicBezTo>
                      <a:cubicBezTo>
                        <a:pt x="194049" y="312110"/>
                        <a:pt x="191160" y="368457"/>
                        <a:pt x="185520" y="423991"/>
                      </a:cubicBezTo>
                      <a:lnTo>
                        <a:pt x="171348" y="516851"/>
                      </a:lnTo>
                      <a:lnTo>
                        <a:pt x="0" y="489707"/>
                      </a:lnTo>
                      <a:lnTo>
                        <a:pt x="12739" y="406233"/>
                      </a:lnTo>
                      <a:cubicBezTo>
                        <a:pt x="17786" y="356538"/>
                        <a:pt x="20371" y="306115"/>
                        <a:pt x="20371" y="255088"/>
                      </a:cubicBezTo>
                      <a:cubicBezTo>
                        <a:pt x="20371" y="204061"/>
                        <a:pt x="17786" y="153638"/>
                        <a:pt x="12739" y="103943"/>
                      </a:cubicBezTo>
                      <a:lnTo>
                        <a:pt x="1018" y="27143"/>
                      </a:lnTo>
                      <a:lnTo>
                        <a:pt x="17236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2E39091A-39AC-4A3E-BC47-EEBC68A5BF82}"/>
                    </a:ext>
                  </a:extLst>
                </p:cNvPr>
                <p:cNvSpPr/>
                <p:nvPr/>
              </p:nvSpPr>
              <p:spPr>
                <a:xfrm>
                  <a:off x="4204868" y="4746112"/>
                  <a:ext cx="516978" cy="312674"/>
                </a:xfrm>
                <a:custGeom>
                  <a:avLst/>
                  <a:gdLst>
                    <a:gd name="connsiteX0" fmla="*/ 79311 w 516978"/>
                    <a:gd name="connsiteY0" fmla="*/ 0 h 312674"/>
                    <a:gd name="connsiteX1" fmla="*/ 172719 w 516978"/>
                    <a:gd name="connsiteY1" fmla="*/ 44997 h 312674"/>
                    <a:gd name="connsiteX2" fmla="*/ 450207 w 516978"/>
                    <a:gd name="connsiteY2" fmla="*/ 131135 h 312674"/>
                    <a:gd name="connsiteX3" fmla="*/ 516978 w 516978"/>
                    <a:gd name="connsiteY3" fmla="*/ 141326 h 312674"/>
                    <a:gd name="connsiteX4" fmla="*/ 489835 w 516978"/>
                    <a:gd name="connsiteY4" fmla="*/ 312674 h 312674"/>
                    <a:gd name="connsiteX5" fmla="*/ 415205 w 516978"/>
                    <a:gd name="connsiteY5" fmla="*/ 301284 h 312674"/>
                    <a:gd name="connsiteX6" fmla="*/ 105115 w 516978"/>
                    <a:gd name="connsiteY6" fmla="*/ 205027 h 312674"/>
                    <a:gd name="connsiteX7" fmla="*/ 0 w 516978"/>
                    <a:gd name="connsiteY7" fmla="*/ 154390 h 312674"/>
                    <a:gd name="connsiteX8" fmla="*/ 79311 w 516978"/>
                    <a:gd name="connsiteY8" fmla="*/ 0 h 31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6978" h="312674">
                      <a:moveTo>
                        <a:pt x="79311" y="0"/>
                      </a:moveTo>
                      <a:lnTo>
                        <a:pt x="172719" y="44997"/>
                      </a:lnTo>
                      <a:cubicBezTo>
                        <a:pt x="261149" y="82400"/>
                        <a:pt x="353975" y="111443"/>
                        <a:pt x="450207" y="131135"/>
                      </a:cubicBezTo>
                      <a:lnTo>
                        <a:pt x="516978" y="141326"/>
                      </a:lnTo>
                      <a:lnTo>
                        <a:pt x="489835" y="312674"/>
                      </a:lnTo>
                      <a:lnTo>
                        <a:pt x="415205" y="301284"/>
                      </a:lnTo>
                      <a:cubicBezTo>
                        <a:pt x="307667" y="279279"/>
                        <a:pt x="203934" y="246824"/>
                        <a:pt x="105115" y="205027"/>
                      </a:cubicBezTo>
                      <a:lnTo>
                        <a:pt x="0" y="154390"/>
                      </a:lnTo>
                      <a:lnTo>
                        <a:pt x="7931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0557C283-EE5F-409A-A8B9-B26F00CA5AC1}"/>
                    </a:ext>
                  </a:extLst>
                </p:cNvPr>
                <p:cNvSpPr/>
                <p:nvPr/>
              </p:nvSpPr>
              <p:spPr>
                <a:xfrm>
                  <a:off x="3813564" y="5516529"/>
                  <a:ext cx="772835" cy="387657"/>
                </a:xfrm>
                <a:custGeom>
                  <a:avLst/>
                  <a:gdLst>
                    <a:gd name="connsiteX0" fmla="*/ 74847 w 772835"/>
                    <a:gd name="connsiteY0" fmla="*/ 0 h 387657"/>
                    <a:gd name="connsiteX1" fmla="*/ 226678 w 772835"/>
                    <a:gd name="connsiteY1" fmla="*/ 73141 h 387657"/>
                    <a:gd name="connsiteX2" fmla="*/ 666849 w 772835"/>
                    <a:gd name="connsiteY2" fmla="*/ 209778 h 387657"/>
                    <a:gd name="connsiteX3" fmla="*/ 772835 w 772835"/>
                    <a:gd name="connsiteY3" fmla="*/ 225953 h 387657"/>
                    <a:gd name="connsiteX4" fmla="*/ 747219 w 772835"/>
                    <a:gd name="connsiteY4" fmla="*/ 387657 h 387657"/>
                    <a:gd name="connsiteX5" fmla="*/ 633816 w 772835"/>
                    <a:gd name="connsiteY5" fmla="*/ 370350 h 387657"/>
                    <a:gd name="connsiteX6" fmla="*/ 162880 w 772835"/>
                    <a:gd name="connsiteY6" fmla="*/ 224163 h 387657"/>
                    <a:gd name="connsiteX7" fmla="*/ 0 w 772835"/>
                    <a:gd name="connsiteY7" fmla="*/ 145699 h 387657"/>
                    <a:gd name="connsiteX8" fmla="*/ 74847 w 772835"/>
                    <a:gd name="connsiteY8" fmla="*/ 0 h 387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2835" h="387657">
                      <a:moveTo>
                        <a:pt x="74847" y="0"/>
                      </a:moveTo>
                      <a:lnTo>
                        <a:pt x="226678" y="73141"/>
                      </a:lnTo>
                      <a:cubicBezTo>
                        <a:pt x="366951" y="132472"/>
                        <a:pt x="514198" y="178541"/>
                        <a:pt x="666849" y="209778"/>
                      </a:cubicBezTo>
                      <a:lnTo>
                        <a:pt x="772835" y="225953"/>
                      </a:lnTo>
                      <a:lnTo>
                        <a:pt x="747219" y="387657"/>
                      </a:lnTo>
                      <a:lnTo>
                        <a:pt x="633816" y="370350"/>
                      </a:lnTo>
                      <a:cubicBezTo>
                        <a:pt x="470497" y="336930"/>
                        <a:pt x="312957" y="287641"/>
                        <a:pt x="162880" y="224163"/>
                      </a:cubicBezTo>
                      <a:lnTo>
                        <a:pt x="0" y="145699"/>
                      </a:lnTo>
                      <a:lnTo>
                        <a:pt x="7484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D49E2F54-B14E-4BAD-B510-2A0EA7C6A55E}"/>
                    </a:ext>
                  </a:extLst>
                </p:cNvPr>
                <p:cNvSpPr/>
                <p:nvPr/>
              </p:nvSpPr>
              <p:spPr>
                <a:xfrm>
                  <a:off x="5183969" y="4747674"/>
                  <a:ext cx="512952" cy="311141"/>
                </a:xfrm>
                <a:custGeom>
                  <a:avLst/>
                  <a:gdLst>
                    <a:gd name="connsiteX0" fmla="*/ 434613 w 512952"/>
                    <a:gd name="connsiteY0" fmla="*/ 0 h 311141"/>
                    <a:gd name="connsiteX1" fmla="*/ 512952 w 512952"/>
                    <a:gd name="connsiteY1" fmla="*/ 154859 h 311141"/>
                    <a:gd name="connsiteX2" fmla="*/ 412048 w 512952"/>
                    <a:gd name="connsiteY2" fmla="*/ 203466 h 311141"/>
                    <a:gd name="connsiteX3" fmla="*/ 101958 w 512952"/>
                    <a:gd name="connsiteY3" fmla="*/ 299723 h 311141"/>
                    <a:gd name="connsiteX4" fmla="*/ 27143 w 512952"/>
                    <a:gd name="connsiteY4" fmla="*/ 311141 h 311141"/>
                    <a:gd name="connsiteX5" fmla="*/ 0 w 512952"/>
                    <a:gd name="connsiteY5" fmla="*/ 139793 h 311141"/>
                    <a:gd name="connsiteX6" fmla="*/ 66956 w 512952"/>
                    <a:gd name="connsiteY6" fmla="*/ 129574 h 311141"/>
                    <a:gd name="connsiteX7" fmla="*/ 344444 w 512952"/>
                    <a:gd name="connsiteY7" fmla="*/ 43436 h 311141"/>
                    <a:gd name="connsiteX8" fmla="*/ 434613 w 512952"/>
                    <a:gd name="connsiteY8" fmla="*/ 0 h 311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2952" h="311141">
                      <a:moveTo>
                        <a:pt x="434613" y="0"/>
                      </a:moveTo>
                      <a:lnTo>
                        <a:pt x="512952" y="154859"/>
                      </a:lnTo>
                      <a:lnTo>
                        <a:pt x="412048" y="203466"/>
                      </a:lnTo>
                      <a:cubicBezTo>
                        <a:pt x="313229" y="245263"/>
                        <a:pt x="209497" y="277718"/>
                        <a:pt x="101958" y="299723"/>
                      </a:cubicBezTo>
                      <a:lnTo>
                        <a:pt x="27143" y="311141"/>
                      </a:lnTo>
                      <a:lnTo>
                        <a:pt x="0" y="139793"/>
                      </a:lnTo>
                      <a:lnTo>
                        <a:pt x="66956" y="129574"/>
                      </a:lnTo>
                      <a:cubicBezTo>
                        <a:pt x="163189" y="109882"/>
                        <a:pt x="256015" y="80839"/>
                        <a:pt x="344444" y="43436"/>
                      </a:cubicBezTo>
                      <a:lnTo>
                        <a:pt x="43461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AA30F794-D1DF-4043-9ACF-ADDC2DB2DBB1}"/>
                    </a:ext>
                  </a:extLst>
                </p:cNvPr>
                <p:cNvSpPr/>
                <p:nvPr/>
              </p:nvSpPr>
              <p:spPr>
                <a:xfrm>
                  <a:off x="5319418" y="5520428"/>
                  <a:ext cx="764006" cy="383786"/>
                </a:xfrm>
                <a:custGeom>
                  <a:avLst/>
                  <a:gdLst>
                    <a:gd name="connsiteX0" fmla="*/ 690078 w 764006"/>
                    <a:gd name="connsiteY0" fmla="*/ 0 h 383786"/>
                    <a:gd name="connsiteX1" fmla="*/ 764006 w 764006"/>
                    <a:gd name="connsiteY1" fmla="*/ 146141 h 383786"/>
                    <a:gd name="connsiteX2" fmla="*/ 610139 w 764006"/>
                    <a:gd name="connsiteY2" fmla="*/ 220263 h 383786"/>
                    <a:gd name="connsiteX3" fmla="*/ 139203 w 764006"/>
                    <a:gd name="connsiteY3" fmla="*/ 366450 h 383786"/>
                    <a:gd name="connsiteX4" fmla="*/ 25616 w 764006"/>
                    <a:gd name="connsiteY4" fmla="*/ 383786 h 383786"/>
                    <a:gd name="connsiteX5" fmla="*/ 0 w 764006"/>
                    <a:gd name="connsiteY5" fmla="*/ 222082 h 383786"/>
                    <a:gd name="connsiteX6" fmla="*/ 106170 w 764006"/>
                    <a:gd name="connsiteY6" fmla="*/ 205878 h 383786"/>
                    <a:gd name="connsiteX7" fmla="*/ 546341 w 764006"/>
                    <a:gd name="connsiteY7" fmla="*/ 69241 h 383786"/>
                    <a:gd name="connsiteX8" fmla="*/ 690078 w 764006"/>
                    <a:gd name="connsiteY8" fmla="*/ 0 h 383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64006" h="383786">
                      <a:moveTo>
                        <a:pt x="690078" y="0"/>
                      </a:moveTo>
                      <a:lnTo>
                        <a:pt x="764006" y="146141"/>
                      </a:lnTo>
                      <a:lnTo>
                        <a:pt x="610139" y="220263"/>
                      </a:lnTo>
                      <a:cubicBezTo>
                        <a:pt x="460062" y="283741"/>
                        <a:pt x="302523" y="333030"/>
                        <a:pt x="139203" y="366450"/>
                      </a:cubicBezTo>
                      <a:lnTo>
                        <a:pt x="25616" y="383786"/>
                      </a:lnTo>
                      <a:lnTo>
                        <a:pt x="0" y="222082"/>
                      </a:lnTo>
                      <a:lnTo>
                        <a:pt x="106170" y="205878"/>
                      </a:lnTo>
                      <a:cubicBezTo>
                        <a:pt x="258821" y="174641"/>
                        <a:pt x="406068" y="128572"/>
                        <a:pt x="546341" y="69241"/>
                      </a:cubicBezTo>
                      <a:lnTo>
                        <a:pt x="69007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457BE569-801E-43EB-A558-984CB06C0669}"/>
                    </a:ext>
                  </a:extLst>
                </p:cNvPr>
                <p:cNvSpPr/>
                <p:nvPr/>
              </p:nvSpPr>
              <p:spPr>
                <a:xfrm>
                  <a:off x="3482017" y="4099870"/>
                  <a:ext cx="426197" cy="497317"/>
                </a:xfrm>
                <a:custGeom>
                  <a:avLst/>
                  <a:gdLst>
                    <a:gd name="connsiteX0" fmla="*/ 154859 w 426197"/>
                    <a:gd name="connsiteY0" fmla="*/ 0 h 497317"/>
                    <a:gd name="connsiteX1" fmla="*/ 171125 w 426197"/>
                    <a:gd name="connsiteY1" fmla="*/ 33767 h 497317"/>
                    <a:gd name="connsiteX2" fmla="*/ 425682 w 426197"/>
                    <a:gd name="connsiteY2" fmla="*/ 374433 h 497317"/>
                    <a:gd name="connsiteX3" fmla="*/ 426197 w 426197"/>
                    <a:gd name="connsiteY3" fmla="*/ 374902 h 497317"/>
                    <a:gd name="connsiteX4" fmla="*/ 302955 w 426197"/>
                    <a:gd name="connsiteY4" fmla="*/ 497317 h 497317"/>
                    <a:gd name="connsiteX5" fmla="*/ 302873 w 426197"/>
                    <a:gd name="connsiteY5" fmla="*/ 497242 h 497317"/>
                    <a:gd name="connsiteX6" fmla="*/ 18408 w 426197"/>
                    <a:gd name="connsiteY6" fmla="*/ 116552 h 497317"/>
                    <a:gd name="connsiteX7" fmla="*/ 0 w 426197"/>
                    <a:gd name="connsiteY7" fmla="*/ 78339 h 497317"/>
                    <a:gd name="connsiteX8" fmla="*/ 154859 w 426197"/>
                    <a:gd name="connsiteY8" fmla="*/ 0 h 4973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197" h="497317">
                      <a:moveTo>
                        <a:pt x="154859" y="0"/>
                      </a:moveTo>
                      <a:lnTo>
                        <a:pt x="171125" y="33767"/>
                      </a:lnTo>
                      <a:cubicBezTo>
                        <a:pt x="239397" y="159444"/>
                        <a:pt x="325364" y="274114"/>
                        <a:pt x="425682" y="374433"/>
                      </a:cubicBezTo>
                      <a:lnTo>
                        <a:pt x="426197" y="374902"/>
                      </a:lnTo>
                      <a:lnTo>
                        <a:pt x="302955" y="497317"/>
                      </a:lnTo>
                      <a:lnTo>
                        <a:pt x="302873" y="497242"/>
                      </a:lnTo>
                      <a:cubicBezTo>
                        <a:pt x="190769" y="385137"/>
                        <a:pt x="94702" y="256995"/>
                        <a:pt x="18408" y="116552"/>
                      </a:cubicBezTo>
                      <a:lnTo>
                        <a:pt x="0" y="78339"/>
                      </a:lnTo>
                      <a:lnTo>
                        <a:pt x="15485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567B5D73-8BD3-4CB1-B3B7-1F070F386D6E}"/>
                    </a:ext>
                  </a:extLst>
                </p:cNvPr>
                <p:cNvSpPr/>
                <p:nvPr/>
              </p:nvSpPr>
              <p:spPr>
                <a:xfrm>
                  <a:off x="2717979" y="4490782"/>
                  <a:ext cx="575397" cy="710186"/>
                </a:xfrm>
                <a:custGeom>
                  <a:avLst/>
                  <a:gdLst>
                    <a:gd name="connsiteX0" fmla="*/ 146141 w 575397"/>
                    <a:gd name="connsiteY0" fmla="*/ 0 h 710186"/>
                    <a:gd name="connsiteX1" fmla="*/ 173098 w 575397"/>
                    <a:gd name="connsiteY1" fmla="*/ 55959 h 710186"/>
                    <a:gd name="connsiteX2" fmla="*/ 425547 w 575397"/>
                    <a:gd name="connsiteY2" fmla="*/ 429822 h 710186"/>
                    <a:gd name="connsiteX3" fmla="*/ 575397 w 575397"/>
                    <a:gd name="connsiteY3" fmla="*/ 594699 h 710186"/>
                    <a:gd name="connsiteX4" fmla="*/ 459129 w 575397"/>
                    <a:gd name="connsiteY4" fmla="*/ 710186 h 710186"/>
                    <a:gd name="connsiteX5" fmla="*/ 299072 w 575397"/>
                    <a:gd name="connsiteY5" fmla="*/ 534079 h 710186"/>
                    <a:gd name="connsiteX6" fmla="*/ 28978 w 575397"/>
                    <a:gd name="connsiteY6" fmla="*/ 134084 h 710186"/>
                    <a:gd name="connsiteX7" fmla="*/ 0 w 575397"/>
                    <a:gd name="connsiteY7" fmla="*/ 73929 h 710186"/>
                    <a:gd name="connsiteX8" fmla="*/ 146141 w 575397"/>
                    <a:gd name="connsiteY8" fmla="*/ 0 h 710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5397" h="710186">
                      <a:moveTo>
                        <a:pt x="146141" y="0"/>
                      </a:moveTo>
                      <a:lnTo>
                        <a:pt x="173098" y="55959"/>
                      </a:lnTo>
                      <a:cubicBezTo>
                        <a:pt x="245296" y="188864"/>
                        <a:pt x="329970" y="314009"/>
                        <a:pt x="425547" y="429822"/>
                      </a:cubicBezTo>
                      <a:lnTo>
                        <a:pt x="575397" y="594699"/>
                      </a:lnTo>
                      <a:lnTo>
                        <a:pt x="459129" y="710186"/>
                      </a:lnTo>
                      <a:lnTo>
                        <a:pt x="299072" y="534079"/>
                      </a:lnTo>
                      <a:cubicBezTo>
                        <a:pt x="196815" y="410171"/>
                        <a:pt x="106223" y="276279"/>
                        <a:pt x="28978" y="134084"/>
                      </a:cubicBezTo>
                      <a:lnTo>
                        <a:pt x="0" y="73929"/>
                      </a:lnTo>
                      <a:lnTo>
                        <a:pt x="14614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854DE77A-04C0-4A2E-B020-92D4984ED944}"/>
                    </a:ext>
                  </a:extLst>
                </p:cNvPr>
                <p:cNvSpPr/>
                <p:nvPr/>
              </p:nvSpPr>
              <p:spPr>
                <a:xfrm>
                  <a:off x="5993733" y="4105929"/>
                  <a:ext cx="426864" cy="495729"/>
                </a:xfrm>
                <a:custGeom>
                  <a:avLst/>
                  <a:gdLst>
                    <a:gd name="connsiteX0" fmla="*/ 272474 w 426864"/>
                    <a:gd name="connsiteY0" fmla="*/ 0 h 495729"/>
                    <a:gd name="connsiteX1" fmla="*/ 426864 w 426864"/>
                    <a:gd name="connsiteY1" fmla="*/ 79312 h 495729"/>
                    <a:gd name="connsiteX2" fmla="*/ 411843 w 426864"/>
                    <a:gd name="connsiteY2" fmla="*/ 110493 h 495729"/>
                    <a:gd name="connsiteX3" fmla="*/ 127378 w 426864"/>
                    <a:gd name="connsiteY3" fmla="*/ 491183 h 495729"/>
                    <a:gd name="connsiteX4" fmla="*/ 122376 w 426864"/>
                    <a:gd name="connsiteY4" fmla="*/ 495729 h 495729"/>
                    <a:gd name="connsiteX5" fmla="*/ 0 w 426864"/>
                    <a:gd name="connsiteY5" fmla="*/ 372527 h 495729"/>
                    <a:gd name="connsiteX6" fmla="*/ 4569 w 426864"/>
                    <a:gd name="connsiteY6" fmla="*/ 368374 h 495729"/>
                    <a:gd name="connsiteX7" fmla="*/ 259126 w 426864"/>
                    <a:gd name="connsiteY7" fmla="*/ 27708 h 495729"/>
                    <a:gd name="connsiteX8" fmla="*/ 272474 w 426864"/>
                    <a:gd name="connsiteY8" fmla="*/ 0 h 495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864" h="495729">
                      <a:moveTo>
                        <a:pt x="272474" y="0"/>
                      </a:moveTo>
                      <a:lnTo>
                        <a:pt x="426864" y="79312"/>
                      </a:lnTo>
                      <a:lnTo>
                        <a:pt x="411843" y="110493"/>
                      </a:lnTo>
                      <a:cubicBezTo>
                        <a:pt x="335550" y="250936"/>
                        <a:pt x="239482" y="379078"/>
                        <a:pt x="127378" y="491183"/>
                      </a:cubicBezTo>
                      <a:lnTo>
                        <a:pt x="122376" y="495729"/>
                      </a:lnTo>
                      <a:lnTo>
                        <a:pt x="0" y="372527"/>
                      </a:lnTo>
                      <a:lnTo>
                        <a:pt x="4569" y="368374"/>
                      </a:lnTo>
                      <a:cubicBezTo>
                        <a:pt x="104887" y="268055"/>
                        <a:pt x="190855" y="153385"/>
                        <a:pt x="259126" y="27708"/>
                      </a:cubicBezTo>
                      <a:lnTo>
                        <a:pt x="27247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6CCCCABC-A1FF-4760-84A4-01F6F4A1511A}"/>
                    </a:ext>
                  </a:extLst>
                </p:cNvPr>
                <p:cNvSpPr/>
                <p:nvPr/>
              </p:nvSpPr>
              <p:spPr>
                <a:xfrm>
                  <a:off x="6604398" y="4501699"/>
                  <a:ext cx="577925" cy="707815"/>
                </a:xfrm>
                <a:custGeom>
                  <a:avLst/>
                  <a:gdLst>
                    <a:gd name="connsiteX0" fmla="*/ 432226 w 577925"/>
                    <a:gd name="connsiteY0" fmla="*/ 0 h 707815"/>
                    <a:gd name="connsiteX1" fmla="*/ 577925 w 577925"/>
                    <a:gd name="connsiteY1" fmla="*/ 74847 h 707815"/>
                    <a:gd name="connsiteX2" fmla="*/ 554647 w 577925"/>
                    <a:gd name="connsiteY2" fmla="*/ 123168 h 707815"/>
                    <a:gd name="connsiteX3" fmla="*/ 122627 w 577925"/>
                    <a:gd name="connsiteY3" fmla="*/ 701326 h 707815"/>
                    <a:gd name="connsiteX4" fmla="*/ 115487 w 577925"/>
                    <a:gd name="connsiteY4" fmla="*/ 707815 h 707815"/>
                    <a:gd name="connsiteX5" fmla="*/ 0 w 577925"/>
                    <a:gd name="connsiteY5" fmla="*/ 591548 h 707815"/>
                    <a:gd name="connsiteX6" fmla="*/ 6731 w 577925"/>
                    <a:gd name="connsiteY6" fmla="*/ 585430 h 707815"/>
                    <a:gd name="connsiteX7" fmla="*/ 410527 w 577925"/>
                    <a:gd name="connsiteY7" fmla="*/ 45043 h 707815"/>
                    <a:gd name="connsiteX8" fmla="*/ 432226 w 577925"/>
                    <a:gd name="connsiteY8" fmla="*/ 0 h 707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7925" h="707815">
                      <a:moveTo>
                        <a:pt x="432226" y="0"/>
                      </a:moveTo>
                      <a:lnTo>
                        <a:pt x="577925" y="74847"/>
                      </a:lnTo>
                      <a:lnTo>
                        <a:pt x="554647" y="123168"/>
                      </a:lnTo>
                      <a:cubicBezTo>
                        <a:pt x="438780" y="336461"/>
                        <a:pt x="292882" y="531072"/>
                        <a:pt x="122627" y="701326"/>
                      </a:cubicBezTo>
                      <a:lnTo>
                        <a:pt x="115487" y="707815"/>
                      </a:lnTo>
                      <a:lnTo>
                        <a:pt x="0" y="591548"/>
                      </a:lnTo>
                      <a:lnTo>
                        <a:pt x="6731" y="585430"/>
                      </a:lnTo>
                      <a:cubicBezTo>
                        <a:pt x="165863" y="426298"/>
                        <a:pt x="302230" y="244401"/>
                        <a:pt x="410527" y="45043"/>
                      </a:cubicBezTo>
                      <a:lnTo>
                        <a:pt x="43222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5C474736-BE95-429A-B7C9-64898D856347}"/>
                    </a:ext>
                  </a:extLst>
                </p:cNvPr>
                <p:cNvSpPr/>
                <p:nvPr/>
              </p:nvSpPr>
              <p:spPr>
                <a:xfrm>
                  <a:off x="4678192" y="3079589"/>
                  <a:ext cx="698821" cy="69882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9664D264-204E-4BB1-9C89-A125E5589E57}"/>
                  </a:ext>
                </a:extLst>
              </p:cNvPr>
              <p:cNvGrpSpPr/>
              <p:nvPr/>
            </p:nvGrpSpPr>
            <p:grpSpPr>
              <a:xfrm>
                <a:off x="2477420" y="920152"/>
                <a:ext cx="4951257" cy="5017697"/>
                <a:chOff x="2477420" y="920152"/>
                <a:chExt cx="4951257" cy="5017697"/>
              </a:xfrm>
              <a:solidFill>
                <a:srgbClr val="FF0000"/>
              </a:solidFill>
            </p:grpSpPr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F39D99D9-72DC-4789-A290-742AFEEFEB8F}"/>
                    </a:ext>
                  </a:extLst>
                </p:cNvPr>
                <p:cNvSpPr/>
                <p:nvPr/>
              </p:nvSpPr>
              <p:spPr>
                <a:xfrm>
                  <a:off x="4559725" y="920152"/>
                  <a:ext cx="786365" cy="195529"/>
                </a:xfrm>
                <a:custGeom>
                  <a:avLst/>
                  <a:gdLst>
                    <a:gd name="connsiteX0" fmla="*/ 393276 w 786365"/>
                    <a:gd name="connsiteY0" fmla="*/ 0 h 195529"/>
                    <a:gd name="connsiteX1" fmla="*/ 649791 w 786365"/>
                    <a:gd name="connsiteY1" fmla="*/ 12953 h 195529"/>
                    <a:gd name="connsiteX2" fmla="*/ 786365 w 786365"/>
                    <a:gd name="connsiteY2" fmla="*/ 33797 h 195529"/>
                    <a:gd name="connsiteX3" fmla="*/ 760749 w 786365"/>
                    <a:gd name="connsiteY3" fmla="*/ 195501 h 195529"/>
                    <a:gd name="connsiteX4" fmla="*/ 633033 w 786365"/>
                    <a:gd name="connsiteY4" fmla="*/ 176009 h 195529"/>
                    <a:gd name="connsiteX5" fmla="*/ 393276 w 786365"/>
                    <a:gd name="connsiteY5" fmla="*/ 163902 h 195529"/>
                    <a:gd name="connsiteX6" fmla="*/ 153519 w 786365"/>
                    <a:gd name="connsiteY6" fmla="*/ 176009 h 195529"/>
                    <a:gd name="connsiteX7" fmla="*/ 25616 w 786365"/>
                    <a:gd name="connsiteY7" fmla="*/ 195529 h 195529"/>
                    <a:gd name="connsiteX8" fmla="*/ 0 w 786365"/>
                    <a:gd name="connsiteY8" fmla="*/ 33825 h 195529"/>
                    <a:gd name="connsiteX9" fmla="*/ 136761 w 786365"/>
                    <a:gd name="connsiteY9" fmla="*/ 12953 h 195529"/>
                    <a:gd name="connsiteX10" fmla="*/ 393276 w 786365"/>
                    <a:gd name="connsiteY10" fmla="*/ 0 h 19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86365" h="195529">
                      <a:moveTo>
                        <a:pt x="393276" y="0"/>
                      </a:moveTo>
                      <a:cubicBezTo>
                        <a:pt x="479876" y="0"/>
                        <a:pt x="565451" y="4388"/>
                        <a:pt x="649791" y="12953"/>
                      </a:cubicBezTo>
                      <a:lnTo>
                        <a:pt x="786365" y="33797"/>
                      </a:lnTo>
                      <a:lnTo>
                        <a:pt x="760749" y="195501"/>
                      </a:lnTo>
                      <a:lnTo>
                        <a:pt x="633033" y="176009"/>
                      </a:lnTo>
                      <a:cubicBezTo>
                        <a:pt x="554203" y="168003"/>
                        <a:pt x="474219" y="163902"/>
                        <a:pt x="393276" y="163902"/>
                      </a:cubicBezTo>
                      <a:cubicBezTo>
                        <a:pt x="312334" y="163902"/>
                        <a:pt x="232349" y="168003"/>
                        <a:pt x="153519" y="176009"/>
                      </a:cubicBezTo>
                      <a:lnTo>
                        <a:pt x="25616" y="195529"/>
                      </a:lnTo>
                      <a:lnTo>
                        <a:pt x="0" y="33825"/>
                      </a:lnTo>
                      <a:lnTo>
                        <a:pt x="136761" y="12953"/>
                      </a:lnTo>
                      <a:cubicBezTo>
                        <a:pt x="221101" y="4388"/>
                        <a:pt x="306676" y="0"/>
                        <a:pt x="39327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CCC2212C-3B31-4901-BA57-7FDFD68F8EE2}"/>
                    </a:ext>
                  </a:extLst>
                </p:cNvPr>
                <p:cNvSpPr/>
                <p:nvPr/>
              </p:nvSpPr>
              <p:spPr>
                <a:xfrm>
                  <a:off x="4693646" y="1777042"/>
                  <a:ext cx="518523" cy="193682"/>
                </a:xfrm>
                <a:custGeom>
                  <a:avLst/>
                  <a:gdLst>
                    <a:gd name="connsiteX0" fmla="*/ 259355 w 518523"/>
                    <a:gd name="connsiteY0" fmla="*/ 0 h 193682"/>
                    <a:gd name="connsiteX1" fmla="*/ 428258 w 518523"/>
                    <a:gd name="connsiteY1" fmla="*/ 8529 h 193682"/>
                    <a:gd name="connsiteX2" fmla="*/ 518523 w 518523"/>
                    <a:gd name="connsiteY2" fmla="*/ 22305 h 193682"/>
                    <a:gd name="connsiteX3" fmla="*/ 491379 w 518523"/>
                    <a:gd name="connsiteY3" fmla="*/ 193654 h 193682"/>
                    <a:gd name="connsiteX4" fmla="*/ 410500 w 518523"/>
                    <a:gd name="connsiteY4" fmla="*/ 181310 h 193682"/>
                    <a:gd name="connsiteX5" fmla="*/ 259355 w 518523"/>
                    <a:gd name="connsiteY5" fmla="*/ 173678 h 193682"/>
                    <a:gd name="connsiteX6" fmla="*/ 108210 w 518523"/>
                    <a:gd name="connsiteY6" fmla="*/ 181310 h 193682"/>
                    <a:gd name="connsiteX7" fmla="*/ 27143 w 518523"/>
                    <a:gd name="connsiteY7" fmla="*/ 193682 h 193682"/>
                    <a:gd name="connsiteX8" fmla="*/ 0 w 518523"/>
                    <a:gd name="connsiteY8" fmla="*/ 22334 h 193682"/>
                    <a:gd name="connsiteX9" fmla="*/ 90452 w 518523"/>
                    <a:gd name="connsiteY9" fmla="*/ 8529 h 193682"/>
                    <a:gd name="connsiteX10" fmla="*/ 259355 w 518523"/>
                    <a:gd name="connsiteY10" fmla="*/ 0 h 193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8523" h="193682">
                      <a:moveTo>
                        <a:pt x="259355" y="0"/>
                      </a:moveTo>
                      <a:cubicBezTo>
                        <a:pt x="316377" y="0"/>
                        <a:pt x="372724" y="2889"/>
                        <a:pt x="428258" y="8529"/>
                      </a:cubicBezTo>
                      <a:lnTo>
                        <a:pt x="518523" y="22305"/>
                      </a:lnTo>
                      <a:lnTo>
                        <a:pt x="491379" y="193654"/>
                      </a:lnTo>
                      <a:lnTo>
                        <a:pt x="410500" y="181310"/>
                      </a:lnTo>
                      <a:cubicBezTo>
                        <a:pt x="360805" y="176263"/>
                        <a:pt x="310382" y="173678"/>
                        <a:pt x="259355" y="173678"/>
                      </a:cubicBezTo>
                      <a:cubicBezTo>
                        <a:pt x="208328" y="173678"/>
                        <a:pt x="157905" y="176263"/>
                        <a:pt x="108210" y="181310"/>
                      </a:cubicBezTo>
                      <a:lnTo>
                        <a:pt x="27143" y="193682"/>
                      </a:lnTo>
                      <a:lnTo>
                        <a:pt x="0" y="22334"/>
                      </a:lnTo>
                      <a:lnTo>
                        <a:pt x="90452" y="8529"/>
                      </a:lnTo>
                      <a:cubicBezTo>
                        <a:pt x="145986" y="2889"/>
                        <a:pt x="202333" y="0"/>
                        <a:pt x="25935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4E368C10-0D52-41D6-A3CF-72278A8464FB}"/>
                    </a:ext>
                  </a:extLst>
                </p:cNvPr>
                <p:cNvSpPr/>
                <p:nvPr/>
              </p:nvSpPr>
              <p:spPr>
                <a:xfrm>
                  <a:off x="3185185" y="1193098"/>
                  <a:ext cx="707863" cy="572505"/>
                </a:xfrm>
                <a:custGeom>
                  <a:avLst/>
                  <a:gdLst>
                    <a:gd name="connsiteX0" fmla="*/ 633934 w 707863"/>
                    <a:gd name="connsiteY0" fmla="*/ 0 h 572505"/>
                    <a:gd name="connsiteX1" fmla="*/ 707863 w 707863"/>
                    <a:gd name="connsiteY1" fmla="*/ 146141 h 572505"/>
                    <a:gd name="connsiteX2" fmla="*/ 650075 w 707863"/>
                    <a:gd name="connsiteY2" fmla="*/ 173979 h 572505"/>
                    <a:gd name="connsiteX3" fmla="*/ 276212 w 707863"/>
                    <a:gd name="connsiteY3" fmla="*/ 426428 h 572505"/>
                    <a:gd name="connsiteX4" fmla="*/ 115487 w 707863"/>
                    <a:gd name="connsiteY4" fmla="*/ 572505 h 572505"/>
                    <a:gd name="connsiteX5" fmla="*/ 0 w 707863"/>
                    <a:gd name="connsiteY5" fmla="*/ 456237 h 572505"/>
                    <a:gd name="connsiteX6" fmla="*/ 171955 w 707863"/>
                    <a:gd name="connsiteY6" fmla="*/ 299953 h 572505"/>
                    <a:gd name="connsiteX7" fmla="*/ 571950 w 707863"/>
                    <a:gd name="connsiteY7" fmla="*/ 29859 h 572505"/>
                    <a:gd name="connsiteX8" fmla="*/ 633934 w 707863"/>
                    <a:gd name="connsiteY8" fmla="*/ 0 h 572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7863" h="572505">
                      <a:moveTo>
                        <a:pt x="633934" y="0"/>
                      </a:moveTo>
                      <a:lnTo>
                        <a:pt x="707863" y="146141"/>
                      </a:lnTo>
                      <a:lnTo>
                        <a:pt x="650075" y="173979"/>
                      </a:lnTo>
                      <a:cubicBezTo>
                        <a:pt x="517170" y="246177"/>
                        <a:pt x="392025" y="330851"/>
                        <a:pt x="276212" y="426428"/>
                      </a:cubicBezTo>
                      <a:lnTo>
                        <a:pt x="115487" y="572505"/>
                      </a:lnTo>
                      <a:lnTo>
                        <a:pt x="0" y="456237"/>
                      </a:lnTo>
                      <a:lnTo>
                        <a:pt x="171955" y="299953"/>
                      </a:lnTo>
                      <a:cubicBezTo>
                        <a:pt x="295863" y="197695"/>
                        <a:pt x="429755" y="107103"/>
                        <a:pt x="571950" y="29859"/>
                      </a:cubicBezTo>
                      <a:lnTo>
                        <a:pt x="63393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A43CCE2B-1291-4A27-BECB-97CCF9733826}"/>
                    </a:ext>
                  </a:extLst>
                </p:cNvPr>
                <p:cNvSpPr/>
                <p:nvPr/>
              </p:nvSpPr>
              <p:spPr>
                <a:xfrm>
                  <a:off x="3788960" y="1957135"/>
                  <a:ext cx="495001" cy="423258"/>
                </a:xfrm>
                <a:custGeom>
                  <a:avLst/>
                  <a:gdLst>
                    <a:gd name="connsiteX0" fmla="*/ 416663 w 495001"/>
                    <a:gd name="connsiteY0" fmla="*/ 0 h 423258"/>
                    <a:gd name="connsiteX1" fmla="*/ 495001 w 495001"/>
                    <a:gd name="connsiteY1" fmla="*/ 154859 h 423258"/>
                    <a:gd name="connsiteX2" fmla="*/ 459405 w 495001"/>
                    <a:gd name="connsiteY2" fmla="*/ 172006 h 423258"/>
                    <a:gd name="connsiteX3" fmla="*/ 223718 w 495001"/>
                    <a:gd name="connsiteY3" fmla="*/ 331152 h 423258"/>
                    <a:gd name="connsiteX4" fmla="*/ 122376 w 495001"/>
                    <a:gd name="connsiteY4" fmla="*/ 423258 h 423258"/>
                    <a:gd name="connsiteX5" fmla="*/ 0 w 495001"/>
                    <a:gd name="connsiteY5" fmla="*/ 300055 h 423258"/>
                    <a:gd name="connsiteX6" fmla="*/ 113242 w 495001"/>
                    <a:gd name="connsiteY6" fmla="*/ 197134 h 423258"/>
                    <a:gd name="connsiteX7" fmla="*/ 376620 w 495001"/>
                    <a:gd name="connsiteY7" fmla="*/ 19289 h 423258"/>
                    <a:gd name="connsiteX8" fmla="*/ 416663 w 495001"/>
                    <a:gd name="connsiteY8" fmla="*/ 0 h 423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5001" h="423258">
                      <a:moveTo>
                        <a:pt x="416663" y="0"/>
                      </a:moveTo>
                      <a:lnTo>
                        <a:pt x="495001" y="154859"/>
                      </a:lnTo>
                      <a:lnTo>
                        <a:pt x="459405" y="172006"/>
                      </a:lnTo>
                      <a:cubicBezTo>
                        <a:pt x="375620" y="217520"/>
                        <a:pt x="296728" y="270900"/>
                        <a:pt x="223718" y="331152"/>
                      </a:cubicBezTo>
                      <a:lnTo>
                        <a:pt x="122376" y="423258"/>
                      </a:lnTo>
                      <a:lnTo>
                        <a:pt x="0" y="300055"/>
                      </a:lnTo>
                      <a:lnTo>
                        <a:pt x="113242" y="197134"/>
                      </a:lnTo>
                      <a:cubicBezTo>
                        <a:pt x="194830" y="129802"/>
                        <a:pt x="282991" y="70152"/>
                        <a:pt x="376620" y="19289"/>
                      </a:cubicBezTo>
                      <a:lnTo>
                        <a:pt x="41666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0A00EEDC-C395-4D0A-8CE5-84D26EA3763E}"/>
                    </a:ext>
                  </a:extLst>
                </p:cNvPr>
                <p:cNvSpPr/>
                <p:nvPr/>
              </p:nvSpPr>
              <p:spPr>
                <a:xfrm>
                  <a:off x="6029073" y="1201305"/>
                  <a:ext cx="708214" cy="580451"/>
                </a:xfrm>
                <a:custGeom>
                  <a:avLst/>
                  <a:gdLst>
                    <a:gd name="connsiteX0" fmla="*/ 74847 w 708214"/>
                    <a:gd name="connsiteY0" fmla="*/ 0 h 580451"/>
                    <a:gd name="connsiteX1" fmla="*/ 119793 w 708214"/>
                    <a:gd name="connsiteY1" fmla="*/ 21652 h 580451"/>
                    <a:gd name="connsiteX2" fmla="*/ 697951 w 708214"/>
                    <a:gd name="connsiteY2" fmla="*/ 453672 h 580451"/>
                    <a:gd name="connsiteX3" fmla="*/ 708214 w 708214"/>
                    <a:gd name="connsiteY3" fmla="*/ 464964 h 580451"/>
                    <a:gd name="connsiteX4" fmla="*/ 591947 w 708214"/>
                    <a:gd name="connsiteY4" fmla="*/ 580451 h 580451"/>
                    <a:gd name="connsiteX5" fmla="*/ 582055 w 708214"/>
                    <a:gd name="connsiteY5" fmla="*/ 569568 h 580451"/>
                    <a:gd name="connsiteX6" fmla="*/ 41668 w 708214"/>
                    <a:gd name="connsiteY6" fmla="*/ 165772 h 580451"/>
                    <a:gd name="connsiteX7" fmla="*/ 0 w 708214"/>
                    <a:gd name="connsiteY7" fmla="*/ 145700 h 580451"/>
                    <a:gd name="connsiteX8" fmla="*/ 74847 w 708214"/>
                    <a:gd name="connsiteY8" fmla="*/ 0 h 58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214" h="580451">
                      <a:moveTo>
                        <a:pt x="74847" y="0"/>
                      </a:moveTo>
                      <a:lnTo>
                        <a:pt x="119793" y="21652"/>
                      </a:lnTo>
                      <a:cubicBezTo>
                        <a:pt x="333086" y="137519"/>
                        <a:pt x="527697" y="283417"/>
                        <a:pt x="697951" y="453672"/>
                      </a:cubicBezTo>
                      <a:lnTo>
                        <a:pt x="708214" y="464964"/>
                      </a:lnTo>
                      <a:lnTo>
                        <a:pt x="591947" y="580451"/>
                      </a:lnTo>
                      <a:lnTo>
                        <a:pt x="582055" y="569568"/>
                      </a:lnTo>
                      <a:cubicBezTo>
                        <a:pt x="422923" y="410436"/>
                        <a:pt x="241026" y="274069"/>
                        <a:pt x="41668" y="165772"/>
                      </a:cubicBezTo>
                      <a:lnTo>
                        <a:pt x="0" y="145700"/>
                      </a:lnTo>
                      <a:lnTo>
                        <a:pt x="7484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0A23C8A9-0498-4635-93CA-71987966BE1E}"/>
                    </a:ext>
                  </a:extLst>
                </p:cNvPr>
                <p:cNvSpPr/>
                <p:nvPr/>
              </p:nvSpPr>
              <p:spPr>
                <a:xfrm>
                  <a:off x="5633304" y="1963030"/>
                  <a:ext cx="496128" cy="429391"/>
                </a:xfrm>
                <a:custGeom>
                  <a:avLst/>
                  <a:gdLst>
                    <a:gd name="connsiteX0" fmla="*/ 79312 w 496128"/>
                    <a:gd name="connsiteY0" fmla="*/ 0 h 429391"/>
                    <a:gd name="connsiteX1" fmla="*/ 107117 w 496128"/>
                    <a:gd name="connsiteY1" fmla="*/ 13395 h 429391"/>
                    <a:gd name="connsiteX2" fmla="*/ 487807 w 496128"/>
                    <a:gd name="connsiteY2" fmla="*/ 297860 h 429391"/>
                    <a:gd name="connsiteX3" fmla="*/ 496128 w 496128"/>
                    <a:gd name="connsiteY3" fmla="*/ 307015 h 429391"/>
                    <a:gd name="connsiteX4" fmla="*/ 372925 w 496128"/>
                    <a:gd name="connsiteY4" fmla="*/ 429391 h 429391"/>
                    <a:gd name="connsiteX5" fmla="*/ 364998 w 496128"/>
                    <a:gd name="connsiteY5" fmla="*/ 420669 h 429391"/>
                    <a:gd name="connsiteX6" fmla="*/ 24332 w 496128"/>
                    <a:gd name="connsiteY6" fmla="*/ 166112 h 429391"/>
                    <a:gd name="connsiteX7" fmla="*/ 0 w 496128"/>
                    <a:gd name="connsiteY7" fmla="*/ 154391 h 429391"/>
                    <a:gd name="connsiteX8" fmla="*/ 79312 w 496128"/>
                    <a:gd name="connsiteY8" fmla="*/ 0 h 429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128" h="429391">
                      <a:moveTo>
                        <a:pt x="79312" y="0"/>
                      </a:moveTo>
                      <a:lnTo>
                        <a:pt x="107117" y="13395"/>
                      </a:lnTo>
                      <a:cubicBezTo>
                        <a:pt x="247560" y="89689"/>
                        <a:pt x="375702" y="185756"/>
                        <a:pt x="487807" y="297860"/>
                      </a:cubicBezTo>
                      <a:lnTo>
                        <a:pt x="496128" y="307015"/>
                      </a:lnTo>
                      <a:lnTo>
                        <a:pt x="372925" y="429391"/>
                      </a:lnTo>
                      <a:lnTo>
                        <a:pt x="364998" y="420669"/>
                      </a:lnTo>
                      <a:cubicBezTo>
                        <a:pt x="264679" y="320351"/>
                        <a:pt x="150009" y="234384"/>
                        <a:pt x="24332" y="166112"/>
                      </a:cubicBezTo>
                      <a:lnTo>
                        <a:pt x="0" y="154391"/>
                      </a:lnTo>
                      <a:lnTo>
                        <a:pt x="7931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FA7B9605-15EB-4D22-9CD1-791DFC6B55ED}"/>
                    </a:ext>
                  </a:extLst>
                </p:cNvPr>
                <p:cNvSpPr/>
                <p:nvPr/>
              </p:nvSpPr>
              <p:spPr>
                <a:xfrm>
                  <a:off x="2477420" y="2286189"/>
                  <a:ext cx="389679" cy="778803"/>
                </a:xfrm>
                <a:custGeom>
                  <a:avLst/>
                  <a:gdLst>
                    <a:gd name="connsiteX0" fmla="*/ 243979 w 389679"/>
                    <a:gd name="connsiteY0" fmla="*/ 0 h 778803"/>
                    <a:gd name="connsiteX1" fmla="*/ 389679 w 389679"/>
                    <a:gd name="connsiteY1" fmla="*/ 74847 h 778803"/>
                    <a:gd name="connsiteX2" fmla="*/ 314912 w 389679"/>
                    <a:gd name="connsiteY2" fmla="*/ 230053 h 778803"/>
                    <a:gd name="connsiteX3" fmla="*/ 178275 w 389679"/>
                    <a:gd name="connsiteY3" fmla="*/ 670224 h 778803"/>
                    <a:gd name="connsiteX4" fmla="*/ 161704 w 389679"/>
                    <a:gd name="connsiteY4" fmla="*/ 778803 h 778803"/>
                    <a:gd name="connsiteX5" fmla="*/ 0 w 389679"/>
                    <a:gd name="connsiteY5" fmla="*/ 753187 h 778803"/>
                    <a:gd name="connsiteX6" fmla="*/ 17703 w 389679"/>
                    <a:gd name="connsiteY6" fmla="*/ 637191 h 778803"/>
                    <a:gd name="connsiteX7" fmla="*/ 163890 w 389679"/>
                    <a:gd name="connsiteY7" fmla="*/ 166255 h 778803"/>
                    <a:gd name="connsiteX8" fmla="*/ 243979 w 389679"/>
                    <a:gd name="connsiteY8" fmla="*/ 0 h 778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9679" h="778803">
                      <a:moveTo>
                        <a:pt x="243979" y="0"/>
                      </a:moveTo>
                      <a:lnTo>
                        <a:pt x="389679" y="74847"/>
                      </a:lnTo>
                      <a:lnTo>
                        <a:pt x="314912" y="230053"/>
                      </a:lnTo>
                      <a:cubicBezTo>
                        <a:pt x="255581" y="370326"/>
                        <a:pt x="209512" y="517573"/>
                        <a:pt x="178275" y="670224"/>
                      </a:cubicBezTo>
                      <a:lnTo>
                        <a:pt x="161704" y="778803"/>
                      </a:lnTo>
                      <a:lnTo>
                        <a:pt x="0" y="753187"/>
                      </a:lnTo>
                      <a:lnTo>
                        <a:pt x="17703" y="637191"/>
                      </a:lnTo>
                      <a:cubicBezTo>
                        <a:pt x="51123" y="473872"/>
                        <a:pt x="100413" y="316332"/>
                        <a:pt x="163890" y="166255"/>
                      </a:cubicBezTo>
                      <a:lnTo>
                        <a:pt x="24397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2DA4A55E-FCE4-4928-AA0C-CA3C66922D3B}"/>
                    </a:ext>
                  </a:extLst>
                </p:cNvPr>
                <p:cNvSpPr/>
                <p:nvPr/>
              </p:nvSpPr>
              <p:spPr>
                <a:xfrm>
                  <a:off x="3322819" y="2677493"/>
                  <a:ext cx="314694" cy="522946"/>
                </a:xfrm>
                <a:custGeom>
                  <a:avLst/>
                  <a:gdLst>
                    <a:gd name="connsiteX0" fmla="*/ 160304 w 314694"/>
                    <a:gd name="connsiteY0" fmla="*/ 0 h 522946"/>
                    <a:gd name="connsiteX1" fmla="*/ 314694 w 314694"/>
                    <a:gd name="connsiteY1" fmla="*/ 79312 h 522946"/>
                    <a:gd name="connsiteX2" fmla="*/ 268072 w 314694"/>
                    <a:gd name="connsiteY2" fmla="*/ 176094 h 522946"/>
                    <a:gd name="connsiteX3" fmla="*/ 181934 w 314694"/>
                    <a:gd name="connsiteY3" fmla="*/ 453582 h 522946"/>
                    <a:gd name="connsiteX4" fmla="*/ 171348 w 314694"/>
                    <a:gd name="connsiteY4" fmla="*/ 522946 h 522946"/>
                    <a:gd name="connsiteX5" fmla="*/ 0 w 314694"/>
                    <a:gd name="connsiteY5" fmla="*/ 495803 h 522946"/>
                    <a:gd name="connsiteX6" fmla="*/ 11785 w 314694"/>
                    <a:gd name="connsiteY6" fmla="*/ 418580 h 522946"/>
                    <a:gd name="connsiteX7" fmla="*/ 108042 w 314694"/>
                    <a:gd name="connsiteY7" fmla="*/ 108490 h 522946"/>
                    <a:gd name="connsiteX8" fmla="*/ 160304 w 314694"/>
                    <a:gd name="connsiteY8" fmla="*/ 0 h 5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4694" h="522946">
                      <a:moveTo>
                        <a:pt x="160304" y="0"/>
                      </a:moveTo>
                      <a:lnTo>
                        <a:pt x="314694" y="79312"/>
                      </a:lnTo>
                      <a:lnTo>
                        <a:pt x="268072" y="176094"/>
                      </a:lnTo>
                      <a:cubicBezTo>
                        <a:pt x="230669" y="264524"/>
                        <a:pt x="201627" y="357350"/>
                        <a:pt x="181934" y="453582"/>
                      </a:cubicBezTo>
                      <a:lnTo>
                        <a:pt x="171348" y="522946"/>
                      </a:lnTo>
                      <a:lnTo>
                        <a:pt x="0" y="495803"/>
                      </a:lnTo>
                      <a:lnTo>
                        <a:pt x="11785" y="418580"/>
                      </a:lnTo>
                      <a:cubicBezTo>
                        <a:pt x="33791" y="311042"/>
                        <a:pt x="66245" y="207309"/>
                        <a:pt x="108042" y="108490"/>
                      </a:cubicBezTo>
                      <a:lnTo>
                        <a:pt x="16030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5B06EC00-D9B0-444D-B619-895B6D986432}"/>
                    </a:ext>
                  </a:extLst>
                </p:cNvPr>
                <p:cNvSpPr/>
                <p:nvPr/>
              </p:nvSpPr>
              <p:spPr>
                <a:xfrm>
                  <a:off x="7045310" y="2300406"/>
                  <a:ext cx="383367" cy="765202"/>
                </a:xfrm>
                <a:custGeom>
                  <a:avLst/>
                  <a:gdLst>
                    <a:gd name="connsiteX0" fmla="*/ 146142 w 383367"/>
                    <a:gd name="connsiteY0" fmla="*/ 0 h 765202"/>
                    <a:gd name="connsiteX1" fmla="*/ 219382 w 383367"/>
                    <a:gd name="connsiteY1" fmla="*/ 152037 h 765202"/>
                    <a:gd name="connsiteX2" fmla="*/ 365569 w 383367"/>
                    <a:gd name="connsiteY2" fmla="*/ 622973 h 765202"/>
                    <a:gd name="connsiteX3" fmla="*/ 383367 w 383367"/>
                    <a:gd name="connsiteY3" fmla="*/ 739587 h 765202"/>
                    <a:gd name="connsiteX4" fmla="*/ 221662 w 383367"/>
                    <a:gd name="connsiteY4" fmla="*/ 765202 h 765202"/>
                    <a:gd name="connsiteX5" fmla="*/ 204997 w 383367"/>
                    <a:gd name="connsiteY5" fmla="*/ 656006 h 765202"/>
                    <a:gd name="connsiteX6" fmla="*/ 68360 w 383367"/>
                    <a:gd name="connsiteY6" fmla="*/ 215835 h 765202"/>
                    <a:gd name="connsiteX7" fmla="*/ 0 w 383367"/>
                    <a:gd name="connsiteY7" fmla="*/ 73928 h 765202"/>
                    <a:gd name="connsiteX8" fmla="*/ 146142 w 383367"/>
                    <a:gd name="connsiteY8" fmla="*/ 0 h 765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3367" h="765202">
                      <a:moveTo>
                        <a:pt x="146142" y="0"/>
                      </a:moveTo>
                      <a:lnTo>
                        <a:pt x="219382" y="152037"/>
                      </a:lnTo>
                      <a:cubicBezTo>
                        <a:pt x="282860" y="302114"/>
                        <a:pt x="332149" y="459654"/>
                        <a:pt x="365569" y="622973"/>
                      </a:cubicBezTo>
                      <a:lnTo>
                        <a:pt x="383367" y="739587"/>
                      </a:lnTo>
                      <a:lnTo>
                        <a:pt x="221662" y="765202"/>
                      </a:lnTo>
                      <a:lnTo>
                        <a:pt x="204997" y="656006"/>
                      </a:lnTo>
                      <a:cubicBezTo>
                        <a:pt x="173760" y="503355"/>
                        <a:pt x="127691" y="356108"/>
                        <a:pt x="68360" y="215835"/>
                      </a:cubicBezTo>
                      <a:lnTo>
                        <a:pt x="0" y="73928"/>
                      </a:lnTo>
                      <a:lnTo>
                        <a:pt x="14614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BCF5A7AC-FC08-43B9-8DD7-E4E14A299DC3}"/>
                    </a:ext>
                  </a:extLst>
                </p:cNvPr>
                <p:cNvSpPr/>
                <p:nvPr/>
              </p:nvSpPr>
              <p:spPr>
                <a:xfrm>
                  <a:off x="6272554" y="2686909"/>
                  <a:ext cx="310722" cy="514148"/>
                </a:xfrm>
                <a:custGeom>
                  <a:avLst/>
                  <a:gdLst>
                    <a:gd name="connsiteX0" fmla="*/ 154859 w 310722"/>
                    <a:gd name="connsiteY0" fmla="*/ 0 h 514148"/>
                    <a:gd name="connsiteX1" fmla="*/ 202585 w 310722"/>
                    <a:gd name="connsiteY1" fmla="*/ 99074 h 514148"/>
                    <a:gd name="connsiteX2" fmla="*/ 298842 w 310722"/>
                    <a:gd name="connsiteY2" fmla="*/ 409164 h 514148"/>
                    <a:gd name="connsiteX3" fmla="*/ 310722 w 310722"/>
                    <a:gd name="connsiteY3" fmla="*/ 487004 h 514148"/>
                    <a:gd name="connsiteX4" fmla="*/ 139374 w 310722"/>
                    <a:gd name="connsiteY4" fmla="*/ 514148 h 514148"/>
                    <a:gd name="connsiteX5" fmla="*/ 128693 w 310722"/>
                    <a:gd name="connsiteY5" fmla="*/ 444166 h 514148"/>
                    <a:gd name="connsiteX6" fmla="*/ 42555 w 310722"/>
                    <a:gd name="connsiteY6" fmla="*/ 166678 h 514148"/>
                    <a:gd name="connsiteX7" fmla="*/ 0 w 310722"/>
                    <a:gd name="connsiteY7" fmla="*/ 78338 h 514148"/>
                    <a:gd name="connsiteX8" fmla="*/ 154859 w 310722"/>
                    <a:gd name="connsiteY8" fmla="*/ 0 h 514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0722" h="514148">
                      <a:moveTo>
                        <a:pt x="154859" y="0"/>
                      </a:moveTo>
                      <a:lnTo>
                        <a:pt x="202585" y="99074"/>
                      </a:lnTo>
                      <a:cubicBezTo>
                        <a:pt x="244382" y="197893"/>
                        <a:pt x="276837" y="301626"/>
                        <a:pt x="298842" y="409164"/>
                      </a:cubicBezTo>
                      <a:lnTo>
                        <a:pt x="310722" y="487004"/>
                      </a:lnTo>
                      <a:lnTo>
                        <a:pt x="139374" y="514148"/>
                      </a:lnTo>
                      <a:lnTo>
                        <a:pt x="128693" y="444166"/>
                      </a:lnTo>
                      <a:cubicBezTo>
                        <a:pt x="109001" y="347934"/>
                        <a:pt x="79958" y="255108"/>
                        <a:pt x="42555" y="166678"/>
                      </a:cubicBezTo>
                      <a:lnTo>
                        <a:pt x="0" y="78338"/>
                      </a:lnTo>
                      <a:lnTo>
                        <a:pt x="15485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EB0A94D3-2027-4B65-B881-1BF52FBC0D7D}"/>
                    </a:ext>
                  </a:extLst>
                </p:cNvPr>
                <p:cNvSpPr/>
                <p:nvPr/>
              </p:nvSpPr>
              <p:spPr>
                <a:xfrm>
                  <a:off x="4694704" y="4887438"/>
                  <a:ext cx="516409" cy="193520"/>
                </a:xfrm>
                <a:custGeom>
                  <a:avLst/>
                  <a:gdLst>
                    <a:gd name="connsiteX0" fmla="*/ 27143 w 516409"/>
                    <a:gd name="connsiteY0" fmla="*/ 0 h 193520"/>
                    <a:gd name="connsiteX1" fmla="*/ 107152 w 516409"/>
                    <a:gd name="connsiteY1" fmla="*/ 12210 h 193520"/>
                    <a:gd name="connsiteX2" fmla="*/ 258297 w 516409"/>
                    <a:gd name="connsiteY2" fmla="*/ 19842 h 193520"/>
                    <a:gd name="connsiteX3" fmla="*/ 409442 w 516409"/>
                    <a:gd name="connsiteY3" fmla="*/ 12210 h 193520"/>
                    <a:gd name="connsiteX4" fmla="*/ 489265 w 516409"/>
                    <a:gd name="connsiteY4" fmla="*/ 28 h 193520"/>
                    <a:gd name="connsiteX5" fmla="*/ 516409 w 516409"/>
                    <a:gd name="connsiteY5" fmla="*/ 171376 h 193520"/>
                    <a:gd name="connsiteX6" fmla="*/ 427200 w 516409"/>
                    <a:gd name="connsiteY6" fmla="*/ 184991 h 193520"/>
                    <a:gd name="connsiteX7" fmla="*/ 258297 w 516409"/>
                    <a:gd name="connsiteY7" fmla="*/ 193520 h 193520"/>
                    <a:gd name="connsiteX8" fmla="*/ 89394 w 516409"/>
                    <a:gd name="connsiteY8" fmla="*/ 184991 h 193520"/>
                    <a:gd name="connsiteX9" fmla="*/ 0 w 516409"/>
                    <a:gd name="connsiteY9" fmla="*/ 171348 h 193520"/>
                    <a:gd name="connsiteX10" fmla="*/ 27143 w 516409"/>
                    <a:gd name="connsiteY10" fmla="*/ 0 h 19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6409" h="193520">
                      <a:moveTo>
                        <a:pt x="27143" y="0"/>
                      </a:moveTo>
                      <a:lnTo>
                        <a:pt x="107152" y="12210"/>
                      </a:lnTo>
                      <a:cubicBezTo>
                        <a:pt x="156847" y="17257"/>
                        <a:pt x="207270" y="19842"/>
                        <a:pt x="258297" y="19842"/>
                      </a:cubicBezTo>
                      <a:cubicBezTo>
                        <a:pt x="309324" y="19842"/>
                        <a:pt x="359747" y="17257"/>
                        <a:pt x="409442" y="12210"/>
                      </a:cubicBezTo>
                      <a:lnTo>
                        <a:pt x="489265" y="28"/>
                      </a:lnTo>
                      <a:lnTo>
                        <a:pt x="516409" y="171376"/>
                      </a:lnTo>
                      <a:lnTo>
                        <a:pt x="427200" y="184991"/>
                      </a:lnTo>
                      <a:cubicBezTo>
                        <a:pt x="371666" y="190631"/>
                        <a:pt x="315319" y="193520"/>
                        <a:pt x="258297" y="193520"/>
                      </a:cubicBezTo>
                      <a:cubicBezTo>
                        <a:pt x="201275" y="193520"/>
                        <a:pt x="144928" y="190631"/>
                        <a:pt x="89394" y="184991"/>
                      </a:cubicBezTo>
                      <a:lnTo>
                        <a:pt x="0" y="171348"/>
                      </a:lnTo>
                      <a:lnTo>
                        <a:pt x="2714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48048305-C465-4E9B-90F7-AAD22FC0711B}"/>
                    </a:ext>
                  </a:extLst>
                </p:cNvPr>
                <p:cNvSpPr/>
                <p:nvPr/>
              </p:nvSpPr>
              <p:spPr>
                <a:xfrm>
                  <a:off x="4560783" y="5742481"/>
                  <a:ext cx="784251" cy="195368"/>
                </a:xfrm>
                <a:custGeom>
                  <a:avLst/>
                  <a:gdLst>
                    <a:gd name="connsiteX0" fmla="*/ 25616 w 784251"/>
                    <a:gd name="connsiteY0" fmla="*/ 0 h 195368"/>
                    <a:gd name="connsiteX1" fmla="*/ 152461 w 784251"/>
                    <a:gd name="connsiteY1" fmla="*/ 19359 h 195368"/>
                    <a:gd name="connsiteX2" fmla="*/ 392218 w 784251"/>
                    <a:gd name="connsiteY2" fmla="*/ 31466 h 195368"/>
                    <a:gd name="connsiteX3" fmla="*/ 631975 w 784251"/>
                    <a:gd name="connsiteY3" fmla="*/ 19359 h 195368"/>
                    <a:gd name="connsiteX4" fmla="*/ 758635 w 784251"/>
                    <a:gd name="connsiteY4" fmla="*/ 29 h 195368"/>
                    <a:gd name="connsiteX5" fmla="*/ 784251 w 784251"/>
                    <a:gd name="connsiteY5" fmla="*/ 161733 h 195368"/>
                    <a:gd name="connsiteX6" fmla="*/ 648733 w 784251"/>
                    <a:gd name="connsiteY6" fmla="*/ 182415 h 195368"/>
                    <a:gd name="connsiteX7" fmla="*/ 392218 w 784251"/>
                    <a:gd name="connsiteY7" fmla="*/ 195368 h 195368"/>
                    <a:gd name="connsiteX8" fmla="*/ 135703 w 784251"/>
                    <a:gd name="connsiteY8" fmla="*/ 182415 h 195368"/>
                    <a:gd name="connsiteX9" fmla="*/ 0 w 784251"/>
                    <a:gd name="connsiteY9" fmla="*/ 161704 h 195368"/>
                    <a:gd name="connsiteX10" fmla="*/ 25616 w 784251"/>
                    <a:gd name="connsiteY10" fmla="*/ 0 h 195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84251" h="195368">
                      <a:moveTo>
                        <a:pt x="25616" y="0"/>
                      </a:moveTo>
                      <a:lnTo>
                        <a:pt x="152461" y="19359"/>
                      </a:lnTo>
                      <a:cubicBezTo>
                        <a:pt x="231291" y="27365"/>
                        <a:pt x="311276" y="31466"/>
                        <a:pt x="392218" y="31466"/>
                      </a:cubicBezTo>
                      <a:cubicBezTo>
                        <a:pt x="473161" y="31466"/>
                        <a:pt x="553145" y="27365"/>
                        <a:pt x="631975" y="19359"/>
                      </a:cubicBezTo>
                      <a:lnTo>
                        <a:pt x="758635" y="29"/>
                      </a:lnTo>
                      <a:lnTo>
                        <a:pt x="784251" y="161733"/>
                      </a:lnTo>
                      <a:lnTo>
                        <a:pt x="648733" y="182415"/>
                      </a:lnTo>
                      <a:cubicBezTo>
                        <a:pt x="564393" y="190981"/>
                        <a:pt x="478818" y="195368"/>
                        <a:pt x="392218" y="195368"/>
                      </a:cubicBezTo>
                      <a:cubicBezTo>
                        <a:pt x="305618" y="195368"/>
                        <a:pt x="220043" y="190981"/>
                        <a:pt x="135703" y="182415"/>
                      </a:cubicBezTo>
                      <a:lnTo>
                        <a:pt x="0" y="161704"/>
                      </a:lnTo>
                      <a:lnTo>
                        <a:pt x="2561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7A23EF39-289B-42C3-BDB5-AF321CF66742}"/>
                    </a:ext>
                  </a:extLst>
                </p:cNvPr>
                <p:cNvSpPr/>
                <p:nvPr/>
              </p:nvSpPr>
              <p:spPr>
                <a:xfrm>
                  <a:off x="3784972" y="4474771"/>
                  <a:ext cx="499208" cy="425732"/>
                </a:xfrm>
                <a:custGeom>
                  <a:avLst/>
                  <a:gdLst>
                    <a:gd name="connsiteX0" fmla="*/ 123242 w 499208"/>
                    <a:gd name="connsiteY0" fmla="*/ 0 h 425732"/>
                    <a:gd name="connsiteX1" fmla="*/ 227705 w 499208"/>
                    <a:gd name="connsiteY1" fmla="*/ 94942 h 425732"/>
                    <a:gd name="connsiteX2" fmla="*/ 463392 w 499208"/>
                    <a:gd name="connsiteY2" fmla="*/ 254088 h 425732"/>
                    <a:gd name="connsiteX3" fmla="*/ 499208 w 499208"/>
                    <a:gd name="connsiteY3" fmla="*/ 271342 h 425732"/>
                    <a:gd name="connsiteX4" fmla="*/ 419897 w 499208"/>
                    <a:gd name="connsiteY4" fmla="*/ 425732 h 425732"/>
                    <a:gd name="connsiteX5" fmla="*/ 380607 w 499208"/>
                    <a:gd name="connsiteY5" fmla="*/ 406805 h 425732"/>
                    <a:gd name="connsiteX6" fmla="*/ 117229 w 499208"/>
                    <a:gd name="connsiteY6" fmla="*/ 228960 h 425732"/>
                    <a:gd name="connsiteX7" fmla="*/ 0 w 499208"/>
                    <a:gd name="connsiteY7" fmla="*/ 122415 h 425732"/>
                    <a:gd name="connsiteX8" fmla="*/ 123242 w 499208"/>
                    <a:gd name="connsiteY8" fmla="*/ 0 h 425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9208" h="425732">
                      <a:moveTo>
                        <a:pt x="123242" y="0"/>
                      </a:moveTo>
                      <a:lnTo>
                        <a:pt x="227705" y="94942"/>
                      </a:lnTo>
                      <a:cubicBezTo>
                        <a:pt x="300715" y="155195"/>
                        <a:pt x="379607" y="208574"/>
                        <a:pt x="463392" y="254088"/>
                      </a:cubicBezTo>
                      <a:lnTo>
                        <a:pt x="499208" y="271342"/>
                      </a:lnTo>
                      <a:lnTo>
                        <a:pt x="419897" y="425732"/>
                      </a:lnTo>
                      <a:lnTo>
                        <a:pt x="380607" y="406805"/>
                      </a:lnTo>
                      <a:cubicBezTo>
                        <a:pt x="286978" y="355943"/>
                        <a:pt x="198817" y="296292"/>
                        <a:pt x="117229" y="228960"/>
                      </a:cubicBezTo>
                      <a:lnTo>
                        <a:pt x="0" y="122415"/>
                      </a:lnTo>
                      <a:lnTo>
                        <a:pt x="12324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357849BE-01C1-4C0F-AE87-C920A3C6C50E}"/>
                    </a:ext>
                  </a:extLst>
                </p:cNvPr>
                <p:cNvSpPr/>
                <p:nvPr/>
              </p:nvSpPr>
              <p:spPr>
                <a:xfrm>
                  <a:off x="3177109" y="5085482"/>
                  <a:ext cx="711303" cy="576746"/>
                </a:xfrm>
                <a:custGeom>
                  <a:avLst/>
                  <a:gdLst>
                    <a:gd name="connsiteX0" fmla="*/ 116268 w 711303"/>
                    <a:gd name="connsiteY0" fmla="*/ 0 h 576746"/>
                    <a:gd name="connsiteX1" fmla="*/ 117764 w 711303"/>
                    <a:gd name="connsiteY1" fmla="*/ 1646 h 576746"/>
                    <a:gd name="connsiteX2" fmla="*/ 658151 w 711303"/>
                    <a:gd name="connsiteY2" fmla="*/ 405442 h 576746"/>
                    <a:gd name="connsiteX3" fmla="*/ 711303 w 711303"/>
                    <a:gd name="connsiteY3" fmla="*/ 431047 h 576746"/>
                    <a:gd name="connsiteX4" fmla="*/ 636456 w 711303"/>
                    <a:gd name="connsiteY4" fmla="*/ 576746 h 576746"/>
                    <a:gd name="connsiteX5" fmla="*/ 580026 w 711303"/>
                    <a:gd name="connsiteY5" fmla="*/ 549562 h 576746"/>
                    <a:gd name="connsiteX6" fmla="*/ 1868 w 711303"/>
                    <a:gd name="connsiteY6" fmla="*/ 117542 h 576746"/>
                    <a:gd name="connsiteX7" fmla="*/ 0 w 711303"/>
                    <a:gd name="connsiteY7" fmla="*/ 115487 h 576746"/>
                    <a:gd name="connsiteX8" fmla="*/ 116268 w 711303"/>
                    <a:gd name="connsiteY8" fmla="*/ 0 h 576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1303" h="576746">
                      <a:moveTo>
                        <a:pt x="116268" y="0"/>
                      </a:moveTo>
                      <a:lnTo>
                        <a:pt x="117764" y="1646"/>
                      </a:lnTo>
                      <a:cubicBezTo>
                        <a:pt x="276896" y="160778"/>
                        <a:pt x="458793" y="297145"/>
                        <a:pt x="658151" y="405442"/>
                      </a:cubicBezTo>
                      <a:lnTo>
                        <a:pt x="711303" y="431047"/>
                      </a:lnTo>
                      <a:lnTo>
                        <a:pt x="636456" y="576746"/>
                      </a:lnTo>
                      <a:lnTo>
                        <a:pt x="580026" y="549562"/>
                      </a:lnTo>
                      <a:cubicBezTo>
                        <a:pt x="366734" y="433695"/>
                        <a:pt x="172123" y="287797"/>
                        <a:pt x="1868" y="117542"/>
                      </a:cubicBezTo>
                      <a:lnTo>
                        <a:pt x="0" y="115487"/>
                      </a:lnTo>
                      <a:lnTo>
                        <a:pt x="11626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DD774E6B-902A-4C33-AF3A-976AEEADD0C7}"/>
                    </a:ext>
                  </a:extLst>
                </p:cNvPr>
                <p:cNvSpPr/>
                <p:nvPr/>
              </p:nvSpPr>
              <p:spPr>
                <a:xfrm>
                  <a:off x="5618584" y="4478455"/>
                  <a:ext cx="497527" cy="424077"/>
                </a:xfrm>
                <a:custGeom>
                  <a:avLst/>
                  <a:gdLst>
                    <a:gd name="connsiteX0" fmla="*/ 375151 w 497527"/>
                    <a:gd name="connsiteY0" fmla="*/ 0 h 424077"/>
                    <a:gd name="connsiteX1" fmla="*/ 497527 w 497527"/>
                    <a:gd name="connsiteY1" fmla="*/ 123203 h 424077"/>
                    <a:gd name="connsiteX2" fmla="*/ 385216 w 497527"/>
                    <a:gd name="connsiteY2" fmla="*/ 225277 h 424077"/>
                    <a:gd name="connsiteX3" fmla="*/ 121838 w 497527"/>
                    <a:gd name="connsiteY3" fmla="*/ 403122 h 424077"/>
                    <a:gd name="connsiteX4" fmla="*/ 78338 w 497527"/>
                    <a:gd name="connsiteY4" fmla="*/ 424077 h 424077"/>
                    <a:gd name="connsiteX5" fmla="*/ 0 w 497527"/>
                    <a:gd name="connsiteY5" fmla="*/ 269218 h 424077"/>
                    <a:gd name="connsiteX6" fmla="*/ 39053 w 497527"/>
                    <a:gd name="connsiteY6" fmla="*/ 250405 h 424077"/>
                    <a:gd name="connsiteX7" fmla="*/ 274740 w 497527"/>
                    <a:gd name="connsiteY7" fmla="*/ 91259 h 424077"/>
                    <a:gd name="connsiteX8" fmla="*/ 375151 w 497527"/>
                    <a:gd name="connsiteY8" fmla="*/ 0 h 424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7527" h="424077">
                      <a:moveTo>
                        <a:pt x="375151" y="0"/>
                      </a:moveTo>
                      <a:lnTo>
                        <a:pt x="497527" y="123203"/>
                      </a:lnTo>
                      <a:lnTo>
                        <a:pt x="385216" y="225277"/>
                      </a:lnTo>
                      <a:cubicBezTo>
                        <a:pt x="303628" y="292609"/>
                        <a:pt x="215467" y="352260"/>
                        <a:pt x="121838" y="403122"/>
                      </a:cubicBezTo>
                      <a:lnTo>
                        <a:pt x="78338" y="424077"/>
                      </a:lnTo>
                      <a:lnTo>
                        <a:pt x="0" y="269218"/>
                      </a:lnTo>
                      <a:lnTo>
                        <a:pt x="39053" y="250405"/>
                      </a:lnTo>
                      <a:cubicBezTo>
                        <a:pt x="122838" y="204891"/>
                        <a:pt x="201731" y="151512"/>
                        <a:pt x="274740" y="91259"/>
                      </a:cubicBezTo>
                      <a:lnTo>
                        <a:pt x="37515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6B98963B-3917-4D63-8D2A-B714965D44CA}"/>
                    </a:ext>
                  </a:extLst>
                </p:cNvPr>
                <p:cNvSpPr/>
                <p:nvPr/>
              </p:nvSpPr>
              <p:spPr>
                <a:xfrm>
                  <a:off x="6009497" y="5093245"/>
                  <a:ext cx="710389" cy="573324"/>
                </a:xfrm>
                <a:custGeom>
                  <a:avLst/>
                  <a:gdLst>
                    <a:gd name="connsiteX0" fmla="*/ 594902 w 710389"/>
                    <a:gd name="connsiteY0" fmla="*/ 0 h 573324"/>
                    <a:gd name="connsiteX1" fmla="*/ 710389 w 710389"/>
                    <a:gd name="connsiteY1" fmla="*/ 116268 h 573324"/>
                    <a:gd name="connsiteX2" fmla="*/ 539365 w 710389"/>
                    <a:gd name="connsiteY2" fmla="*/ 271705 h 573324"/>
                    <a:gd name="connsiteX3" fmla="*/ 139370 w 710389"/>
                    <a:gd name="connsiteY3" fmla="*/ 541799 h 573324"/>
                    <a:gd name="connsiteX4" fmla="*/ 73929 w 710389"/>
                    <a:gd name="connsiteY4" fmla="*/ 573324 h 573324"/>
                    <a:gd name="connsiteX5" fmla="*/ 0 w 710389"/>
                    <a:gd name="connsiteY5" fmla="*/ 427183 h 573324"/>
                    <a:gd name="connsiteX6" fmla="*/ 61245 w 710389"/>
                    <a:gd name="connsiteY6" fmla="*/ 397679 h 573324"/>
                    <a:gd name="connsiteX7" fmla="*/ 435108 w 710389"/>
                    <a:gd name="connsiteY7" fmla="*/ 145230 h 573324"/>
                    <a:gd name="connsiteX8" fmla="*/ 594902 w 710389"/>
                    <a:gd name="connsiteY8" fmla="*/ 0 h 573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0389" h="573324">
                      <a:moveTo>
                        <a:pt x="594902" y="0"/>
                      </a:moveTo>
                      <a:lnTo>
                        <a:pt x="710389" y="116268"/>
                      </a:lnTo>
                      <a:lnTo>
                        <a:pt x="539365" y="271705"/>
                      </a:lnTo>
                      <a:cubicBezTo>
                        <a:pt x="415457" y="373963"/>
                        <a:pt x="281565" y="464555"/>
                        <a:pt x="139370" y="541799"/>
                      </a:cubicBezTo>
                      <a:lnTo>
                        <a:pt x="73929" y="573324"/>
                      </a:lnTo>
                      <a:lnTo>
                        <a:pt x="0" y="427183"/>
                      </a:lnTo>
                      <a:lnTo>
                        <a:pt x="61245" y="397679"/>
                      </a:lnTo>
                      <a:cubicBezTo>
                        <a:pt x="194150" y="325481"/>
                        <a:pt x="319295" y="240808"/>
                        <a:pt x="435108" y="145230"/>
                      </a:cubicBezTo>
                      <a:lnTo>
                        <a:pt x="59490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B2BDB42D-4BF1-4797-836F-15C5B84165C8}"/>
                    </a:ext>
                  </a:extLst>
                </p:cNvPr>
                <p:cNvSpPr/>
                <p:nvPr/>
              </p:nvSpPr>
              <p:spPr>
                <a:xfrm>
                  <a:off x="3323837" y="3664233"/>
                  <a:ext cx="313038" cy="513974"/>
                </a:xfrm>
                <a:custGeom>
                  <a:avLst/>
                  <a:gdLst>
                    <a:gd name="connsiteX0" fmla="*/ 171348 w 313038"/>
                    <a:gd name="connsiteY0" fmla="*/ 0 h 513974"/>
                    <a:gd name="connsiteX1" fmla="*/ 180916 w 313038"/>
                    <a:gd name="connsiteY1" fmla="*/ 62692 h 513974"/>
                    <a:gd name="connsiteX2" fmla="*/ 267054 w 313038"/>
                    <a:gd name="connsiteY2" fmla="*/ 340180 h 513974"/>
                    <a:gd name="connsiteX3" fmla="*/ 313038 w 313038"/>
                    <a:gd name="connsiteY3" fmla="*/ 435636 h 513974"/>
                    <a:gd name="connsiteX4" fmla="*/ 158179 w 313038"/>
                    <a:gd name="connsiteY4" fmla="*/ 513974 h 513974"/>
                    <a:gd name="connsiteX5" fmla="*/ 107024 w 313038"/>
                    <a:gd name="connsiteY5" fmla="*/ 407784 h 513974"/>
                    <a:gd name="connsiteX6" fmla="*/ 10767 w 313038"/>
                    <a:gd name="connsiteY6" fmla="*/ 97694 h 513974"/>
                    <a:gd name="connsiteX7" fmla="*/ 0 w 313038"/>
                    <a:gd name="connsiteY7" fmla="*/ 27143 h 513974"/>
                    <a:gd name="connsiteX8" fmla="*/ 171348 w 313038"/>
                    <a:gd name="connsiteY8" fmla="*/ 0 h 513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3038" h="513974">
                      <a:moveTo>
                        <a:pt x="171348" y="0"/>
                      </a:moveTo>
                      <a:lnTo>
                        <a:pt x="180916" y="62692"/>
                      </a:lnTo>
                      <a:cubicBezTo>
                        <a:pt x="200609" y="158924"/>
                        <a:pt x="229651" y="251751"/>
                        <a:pt x="267054" y="340180"/>
                      </a:cubicBezTo>
                      <a:lnTo>
                        <a:pt x="313038" y="435636"/>
                      </a:lnTo>
                      <a:lnTo>
                        <a:pt x="158179" y="513974"/>
                      </a:lnTo>
                      <a:lnTo>
                        <a:pt x="107024" y="407784"/>
                      </a:lnTo>
                      <a:cubicBezTo>
                        <a:pt x="65227" y="308965"/>
                        <a:pt x="32773" y="205233"/>
                        <a:pt x="10767" y="97694"/>
                      </a:cubicBezTo>
                      <a:lnTo>
                        <a:pt x="0" y="27143"/>
                      </a:lnTo>
                      <a:lnTo>
                        <a:pt x="17134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250CD6EC-25A5-452D-8BC7-D4F94C9C71F5}"/>
                    </a:ext>
                  </a:extLst>
                </p:cNvPr>
                <p:cNvSpPr/>
                <p:nvPr/>
              </p:nvSpPr>
              <p:spPr>
                <a:xfrm>
                  <a:off x="2478437" y="3799681"/>
                  <a:ext cx="385682" cy="765030"/>
                </a:xfrm>
                <a:custGeom>
                  <a:avLst/>
                  <a:gdLst>
                    <a:gd name="connsiteX0" fmla="*/ 161704 w 385682"/>
                    <a:gd name="connsiteY0" fmla="*/ 0 h 765030"/>
                    <a:gd name="connsiteX1" fmla="*/ 177257 w 385682"/>
                    <a:gd name="connsiteY1" fmla="*/ 101907 h 765030"/>
                    <a:gd name="connsiteX2" fmla="*/ 313894 w 385682"/>
                    <a:gd name="connsiteY2" fmla="*/ 542078 h 765030"/>
                    <a:gd name="connsiteX3" fmla="*/ 385682 w 385682"/>
                    <a:gd name="connsiteY3" fmla="*/ 691101 h 765030"/>
                    <a:gd name="connsiteX4" fmla="*/ 239541 w 385682"/>
                    <a:gd name="connsiteY4" fmla="*/ 765030 h 765030"/>
                    <a:gd name="connsiteX5" fmla="*/ 162872 w 385682"/>
                    <a:gd name="connsiteY5" fmla="*/ 605876 h 765030"/>
                    <a:gd name="connsiteX6" fmla="*/ 16685 w 385682"/>
                    <a:gd name="connsiteY6" fmla="*/ 134940 h 765030"/>
                    <a:gd name="connsiteX7" fmla="*/ 0 w 385682"/>
                    <a:gd name="connsiteY7" fmla="*/ 25616 h 765030"/>
                    <a:gd name="connsiteX8" fmla="*/ 161704 w 385682"/>
                    <a:gd name="connsiteY8" fmla="*/ 0 h 765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5682" h="765030">
                      <a:moveTo>
                        <a:pt x="161704" y="0"/>
                      </a:moveTo>
                      <a:lnTo>
                        <a:pt x="177257" y="101907"/>
                      </a:lnTo>
                      <a:cubicBezTo>
                        <a:pt x="208494" y="254558"/>
                        <a:pt x="254563" y="401805"/>
                        <a:pt x="313894" y="542078"/>
                      </a:cubicBezTo>
                      <a:lnTo>
                        <a:pt x="385682" y="691101"/>
                      </a:lnTo>
                      <a:lnTo>
                        <a:pt x="239541" y="765030"/>
                      </a:lnTo>
                      <a:lnTo>
                        <a:pt x="162872" y="605876"/>
                      </a:lnTo>
                      <a:cubicBezTo>
                        <a:pt x="99395" y="455799"/>
                        <a:pt x="50105" y="298260"/>
                        <a:pt x="16685" y="134940"/>
                      </a:cubicBezTo>
                      <a:lnTo>
                        <a:pt x="0" y="25616"/>
                      </a:lnTo>
                      <a:lnTo>
                        <a:pt x="16170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DFCC0080-E721-445F-BB44-3946F48DBF07}"/>
                    </a:ext>
                  </a:extLst>
                </p:cNvPr>
                <p:cNvSpPr/>
                <p:nvPr/>
              </p:nvSpPr>
              <p:spPr>
                <a:xfrm>
                  <a:off x="6266207" y="3663620"/>
                  <a:ext cx="316050" cy="521621"/>
                </a:xfrm>
                <a:custGeom>
                  <a:avLst/>
                  <a:gdLst>
                    <a:gd name="connsiteX0" fmla="*/ 144702 w 316050"/>
                    <a:gd name="connsiteY0" fmla="*/ 0 h 521621"/>
                    <a:gd name="connsiteX1" fmla="*/ 316050 w 316050"/>
                    <a:gd name="connsiteY1" fmla="*/ 27144 h 521621"/>
                    <a:gd name="connsiteX2" fmla="*/ 305189 w 316050"/>
                    <a:gd name="connsiteY2" fmla="*/ 98308 h 521621"/>
                    <a:gd name="connsiteX3" fmla="*/ 208932 w 316050"/>
                    <a:gd name="connsiteY3" fmla="*/ 408398 h 521621"/>
                    <a:gd name="connsiteX4" fmla="*/ 154390 w 316050"/>
                    <a:gd name="connsiteY4" fmla="*/ 521621 h 521621"/>
                    <a:gd name="connsiteX5" fmla="*/ 0 w 316050"/>
                    <a:gd name="connsiteY5" fmla="*/ 442309 h 521621"/>
                    <a:gd name="connsiteX6" fmla="*/ 48902 w 316050"/>
                    <a:gd name="connsiteY6" fmla="*/ 340794 h 521621"/>
                    <a:gd name="connsiteX7" fmla="*/ 135040 w 316050"/>
                    <a:gd name="connsiteY7" fmla="*/ 63306 h 521621"/>
                    <a:gd name="connsiteX8" fmla="*/ 144702 w 316050"/>
                    <a:gd name="connsiteY8" fmla="*/ 0 h 5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6050" h="521621">
                      <a:moveTo>
                        <a:pt x="144702" y="0"/>
                      </a:moveTo>
                      <a:lnTo>
                        <a:pt x="316050" y="27144"/>
                      </a:lnTo>
                      <a:lnTo>
                        <a:pt x="305189" y="98308"/>
                      </a:lnTo>
                      <a:cubicBezTo>
                        <a:pt x="283184" y="205847"/>
                        <a:pt x="250729" y="309579"/>
                        <a:pt x="208932" y="408398"/>
                      </a:cubicBezTo>
                      <a:lnTo>
                        <a:pt x="154390" y="521621"/>
                      </a:lnTo>
                      <a:lnTo>
                        <a:pt x="0" y="442309"/>
                      </a:lnTo>
                      <a:lnTo>
                        <a:pt x="48902" y="340794"/>
                      </a:lnTo>
                      <a:cubicBezTo>
                        <a:pt x="86305" y="252365"/>
                        <a:pt x="115348" y="159538"/>
                        <a:pt x="135040" y="63306"/>
                      </a:cubicBezTo>
                      <a:lnTo>
                        <a:pt x="14470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B5916074-2924-490C-8491-68CF437FCF5F}"/>
                    </a:ext>
                  </a:extLst>
                </p:cNvPr>
                <p:cNvSpPr/>
                <p:nvPr/>
              </p:nvSpPr>
              <p:spPr>
                <a:xfrm>
                  <a:off x="7036623" y="3799069"/>
                  <a:ext cx="391034" cy="777477"/>
                </a:xfrm>
                <a:custGeom>
                  <a:avLst/>
                  <a:gdLst>
                    <a:gd name="connsiteX0" fmla="*/ 229330 w 391034"/>
                    <a:gd name="connsiteY0" fmla="*/ 0 h 777477"/>
                    <a:gd name="connsiteX1" fmla="*/ 391034 w 391034"/>
                    <a:gd name="connsiteY1" fmla="*/ 25615 h 777477"/>
                    <a:gd name="connsiteX2" fmla="*/ 374255 w 391034"/>
                    <a:gd name="connsiteY2" fmla="*/ 135553 h 777477"/>
                    <a:gd name="connsiteX3" fmla="*/ 228068 w 391034"/>
                    <a:gd name="connsiteY3" fmla="*/ 606489 h 777477"/>
                    <a:gd name="connsiteX4" fmla="*/ 145699 w 391034"/>
                    <a:gd name="connsiteY4" fmla="*/ 777477 h 777477"/>
                    <a:gd name="connsiteX5" fmla="*/ 0 w 391034"/>
                    <a:gd name="connsiteY5" fmla="*/ 702630 h 777477"/>
                    <a:gd name="connsiteX6" fmla="*/ 77046 w 391034"/>
                    <a:gd name="connsiteY6" fmla="*/ 542691 h 777477"/>
                    <a:gd name="connsiteX7" fmla="*/ 213683 w 391034"/>
                    <a:gd name="connsiteY7" fmla="*/ 102520 h 777477"/>
                    <a:gd name="connsiteX8" fmla="*/ 229330 w 391034"/>
                    <a:gd name="connsiteY8" fmla="*/ 0 h 777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1034" h="777477">
                      <a:moveTo>
                        <a:pt x="229330" y="0"/>
                      </a:moveTo>
                      <a:lnTo>
                        <a:pt x="391034" y="25615"/>
                      </a:lnTo>
                      <a:lnTo>
                        <a:pt x="374255" y="135553"/>
                      </a:lnTo>
                      <a:cubicBezTo>
                        <a:pt x="340835" y="298873"/>
                        <a:pt x="291546" y="456412"/>
                        <a:pt x="228068" y="606489"/>
                      </a:cubicBezTo>
                      <a:lnTo>
                        <a:pt x="145699" y="777477"/>
                      </a:lnTo>
                      <a:lnTo>
                        <a:pt x="0" y="702630"/>
                      </a:lnTo>
                      <a:lnTo>
                        <a:pt x="77046" y="542691"/>
                      </a:lnTo>
                      <a:cubicBezTo>
                        <a:pt x="136377" y="402418"/>
                        <a:pt x="182446" y="255171"/>
                        <a:pt x="213683" y="102520"/>
                      </a:cubicBezTo>
                      <a:lnTo>
                        <a:pt x="22933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7AA2A2D8-8D2C-49D9-AF5F-7D528F4A686B}"/>
                    </a:ext>
                  </a:extLst>
                </p:cNvPr>
                <p:cNvSpPr/>
                <p:nvPr/>
              </p:nvSpPr>
              <p:spPr>
                <a:xfrm>
                  <a:off x="4948149" y="3299655"/>
                  <a:ext cx="258689" cy="25869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91DC7F44-5C89-4F6D-96E9-2B8A72E6E001}"/>
                </a:ext>
              </a:extLst>
            </p:cNvPr>
            <p:cNvGrpSpPr/>
            <p:nvPr/>
          </p:nvGrpSpPr>
          <p:grpSpPr>
            <a:xfrm>
              <a:off x="2309445" y="2011392"/>
              <a:ext cx="923333" cy="199884"/>
              <a:chOff x="4007895" y="4798006"/>
              <a:chExt cx="1215135" cy="263054"/>
            </a:xfrm>
          </p:grpSpPr>
          <p:sp>
            <p:nvSpPr>
              <p:cNvPr id="160" name="四角形: 上の 2 つの角を丸める 5">
                <a:extLst>
                  <a:ext uri="{FF2B5EF4-FFF2-40B4-BE49-F238E27FC236}">
                    <a16:creationId xmlns:a16="http://schemas.microsoft.com/office/drawing/2014/main" id="{3B30CF7D-38BB-4490-AD6E-65C2C9146EB9}"/>
                  </a:ext>
                </a:extLst>
              </p:cNvPr>
              <p:cNvSpPr/>
              <p:nvPr/>
            </p:nvSpPr>
            <p:spPr>
              <a:xfrm rot="16200000">
                <a:off x="4888980" y="4735376"/>
                <a:ext cx="236707" cy="388322"/>
              </a:xfrm>
              <a:custGeom>
                <a:avLst/>
                <a:gdLst>
                  <a:gd name="connsiteX0" fmla="*/ 200169 w 400338"/>
                  <a:gd name="connsiteY0" fmla="*/ 0 h 627164"/>
                  <a:gd name="connsiteX1" fmla="*/ 200169 w 400338"/>
                  <a:gd name="connsiteY1" fmla="*/ 0 h 627164"/>
                  <a:gd name="connsiteX2" fmla="*/ 400338 w 400338"/>
                  <a:gd name="connsiteY2" fmla="*/ 200169 h 627164"/>
                  <a:gd name="connsiteX3" fmla="*/ 400338 w 400338"/>
                  <a:gd name="connsiteY3" fmla="*/ 579492 h 627164"/>
                  <a:gd name="connsiteX4" fmla="*/ 352666 w 400338"/>
                  <a:gd name="connsiteY4" fmla="*/ 627164 h 627164"/>
                  <a:gd name="connsiteX5" fmla="*/ 47672 w 400338"/>
                  <a:gd name="connsiteY5" fmla="*/ 627164 h 627164"/>
                  <a:gd name="connsiteX6" fmla="*/ 0 w 400338"/>
                  <a:gd name="connsiteY6" fmla="*/ 579492 h 627164"/>
                  <a:gd name="connsiteX7" fmla="*/ 0 w 400338"/>
                  <a:gd name="connsiteY7" fmla="*/ 200169 h 627164"/>
                  <a:gd name="connsiteX8" fmla="*/ 200169 w 400338"/>
                  <a:gd name="connsiteY8" fmla="*/ 0 h 627164"/>
                  <a:gd name="connsiteX0" fmla="*/ 196994 w 400338"/>
                  <a:gd name="connsiteY0" fmla="*/ 0 h 785914"/>
                  <a:gd name="connsiteX1" fmla="*/ 200169 w 400338"/>
                  <a:gd name="connsiteY1" fmla="*/ 158750 h 785914"/>
                  <a:gd name="connsiteX2" fmla="*/ 400338 w 400338"/>
                  <a:gd name="connsiteY2" fmla="*/ 358919 h 785914"/>
                  <a:gd name="connsiteX3" fmla="*/ 400338 w 400338"/>
                  <a:gd name="connsiteY3" fmla="*/ 738242 h 785914"/>
                  <a:gd name="connsiteX4" fmla="*/ 352666 w 400338"/>
                  <a:gd name="connsiteY4" fmla="*/ 785914 h 785914"/>
                  <a:gd name="connsiteX5" fmla="*/ 47672 w 400338"/>
                  <a:gd name="connsiteY5" fmla="*/ 785914 h 785914"/>
                  <a:gd name="connsiteX6" fmla="*/ 0 w 400338"/>
                  <a:gd name="connsiteY6" fmla="*/ 738242 h 785914"/>
                  <a:gd name="connsiteX7" fmla="*/ 0 w 400338"/>
                  <a:gd name="connsiteY7" fmla="*/ 358919 h 785914"/>
                  <a:gd name="connsiteX8" fmla="*/ 196994 w 400338"/>
                  <a:gd name="connsiteY8" fmla="*/ 0 h 785914"/>
                  <a:gd name="connsiteX0" fmla="*/ 196994 w 400338"/>
                  <a:gd name="connsiteY0" fmla="*/ 3175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5 h 789089"/>
                  <a:gd name="connsiteX0" fmla="*/ 196994 w 400338"/>
                  <a:gd name="connsiteY0" fmla="*/ 3176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6 h 78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338" h="789089">
                    <a:moveTo>
                      <a:pt x="196994" y="3176"/>
                    </a:moveTo>
                    <a:lnTo>
                      <a:pt x="196994" y="0"/>
                    </a:lnTo>
                    <a:cubicBezTo>
                      <a:pt x="307544" y="0"/>
                      <a:pt x="400338" y="251544"/>
                      <a:pt x="400338" y="362094"/>
                    </a:cubicBezTo>
                    <a:lnTo>
                      <a:pt x="400338" y="741417"/>
                    </a:lnTo>
                    <a:cubicBezTo>
                      <a:pt x="400338" y="767746"/>
                      <a:pt x="378995" y="789089"/>
                      <a:pt x="352666" y="789089"/>
                    </a:cubicBezTo>
                    <a:lnTo>
                      <a:pt x="47672" y="789089"/>
                    </a:lnTo>
                    <a:cubicBezTo>
                      <a:pt x="21343" y="789089"/>
                      <a:pt x="0" y="767746"/>
                      <a:pt x="0" y="741417"/>
                    </a:cubicBezTo>
                    <a:lnTo>
                      <a:pt x="0" y="362094"/>
                    </a:lnTo>
                    <a:cubicBezTo>
                      <a:pt x="0" y="251544"/>
                      <a:pt x="86444" y="3176"/>
                      <a:pt x="196994" y="31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A2068E24-D067-49DE-AF89-B379B9FF3D84}"/>
                  </a:ext>
                </a:extLst>
              </p:cNvPr>
              <p:cNvSpPr/>
              <p:nvPr/>
            </p:nvSpPr>
            <p:spPr>
              <a:xfrm rot="16200000" flipH="1">
                <a:off x="5044427" y="4764451"/>
                <a:ext cx="27032" cy="330174"/>
              </a:xfrm>
              <a:prstGeom prst="round2SameRect">
                <a:avLst>
                  <a:gd name="adj1" fmla="val 50000"/>
                  <a:gd name="adj2" fmla="val 119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0B606D37-F96D-4410-AB55-4196D0795732}"/>
                  </a:ext>
                </a:extLst>
              </p:cNvPr>
              <p:cNvSpPr/>
              <p:nvPr/>
            </p:nvSpPr>
            <p:spPr>
              <a:xfrm flipH="1" flipV="1">
                <a:off x="4007895" y="4892719"/>
                <a:ext cx="451973" cy="73629"/>
              </a:xfrm>
              <a:custGeom>
                <a:avLst/>
                <a:gdLst>
                  <a:gd name="connsiteX0" fmla="*/ 180179 w 451973"/>
                  <a:gd name="connsiteY0" fmla="*/ 73629 h 73629"/>
                  <a:gd name="connsiteX1" fmla="*/ 180179 w 451973"/>
                  <a:gd name="connsiteY1" fmla="*/ 46164 h 73629"/>
                  <a:gd name="connsiteX2" fmla="*/ 0 w 451973"/>
                  <a:gd name="connsiteY2" fmla="*/ 46164 h 73629"/>
                  <a:gd name="connsiteX3" fmla="*/ 0 w 451973"/>
                  <a:gd name="connsiteY3" fmla="*/ 27464 h 73629"/>
                  <a:gd name="connsiteX4" fmla="*/ 180179 w 451973"/>
                  <a:gd name="connsiteY4" fmla="*/ 27464 h 73629"/>
                  <a:gd name="connsiteX5" fmla="*/ 180179 w 451973"/>
                  <a:gd name="connsiteY5" fmla="*/ 0 h 73629"/>
                  <a:gd name="connsiteX6" fmla="*/ 339262 w 451973"/>
                  <a:gd name="connsiteY6" fmla="*/ 27464 h 73629"/>
                  <a:gd name="connsiteX7" fmla="*/ 451973 w 451973"/>
                  <a:gd name="connsiteY7" fmla="*/ 27464 h 73629"/>
                  <a:gd name="connsiteX8" fmla="*/ 451973 w 451973"/>
                  <a:gd name="connsiteY8" fmla="*/ 46164 h 73629"/>
                  <a:gd name="connsiteX9" fmla="*/ 339272 w 451973"/>
                  <a:gd name="connsiteY9" fmla="*/ 46164 h 7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1973" h="73629">
                    <a:moveTo>
                      <a:pt x="180179" y="73629"/>
                    </a:moveTo>
                    <a:lnTo>
                      <a:pt x="180179" y="46164"/>
                    </a:lnTo>
                    <a:lnTo>
                      <a:pt x="0" y="46164"/>
                    </a:lnTo>
                    <a:lnTo>
                      <a:pt x="0" y="27464"/>
                    </a:lnTo>
                    <a:lnTo>
                      <a:pt x="180179" y="27464"/>
                    </a:lnTo>
                    <a:lnTo>
                      <a:pt x="180179" y="0"/>
                    </a:lnTo>
                    <a:lnTo>
                      <a:pt x="339262" y="27464"/>
                    </a:lnTo>
                    <a:lnTo>
                      <a:pt x="451973" y="27464"/>
                    </a:lnTo>
                    <a:lnTo>
                      <a:pt x="451973" y="46164"/>
                    </a:lnTo>
                    <a:lnTo>
                      <a:pt x="339272" y="461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DA70DEE5-B8CB-4922-88B7-FAE98AAF1210}"/>
                  </a:ext>
                </a:extLst>
              </p:cNvPr>
              <p:cNvSpPr/>
              <p:nvPr/>
            </p:nvSpPr>
            <p:spPr>
              <a:xfrm>
                <a:off x="4242583" y="4883519"/>
                <a:ext cx="684921" cy="92036"/>
              </a:xfrm>
              <a:custGeom>
                <a:avLst/>
                <a:gdLst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74467 w 1452162"/>
                  <a:gd name="connsiteY8" fmla="*/ 116072 h 155658"/>
                  <a:gd name="connsiteX9" fmla="*/ 1244447 w 1452162"/>
                  <a:gd name="connsiteY9" fmla="*/ 139697 h 155658"/>
                  <a:gd name="connsiteX10" fmla="*/ 1126238 w 1452162"/>
                  <a:gd name="connsiteY10" fmla="*/ 155658 h 155658"/>
                  <a:gd name="connsiteX11" fmla="*/ 167174 w 1452162"/>
                  <a:gd name="connsiteY11" fmla="*/ 155658 h 155658"/>
                  <a:gd name="connsiteX12" fmla="*/ 0 w 1452162"/>
                  <a:gd name="connsiteY12" fmla="*/ 101164 h 155658"/>
                  <a:gd name="connsiteX13" fmla="*/ 0 w 1452162"/>
                  <a:gd name="connsiteY13" fmla="*/ 54494 h 155658"/>
                  <a:gd name="connsiteX14" fmla="*/ 167174 w 1452162"/>
                  <a:gd name="connsiteY14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44447 w 1452162"/>
                  <a:gd name="connsiteY8" fmla="*/ 139697 h 155658"/>
                  <a:gd name="connsiteX9" fmla="*/ 1126238 w 1452162"/>
                  <a:gd name="connsiteY9" fmla="*/ 155658 h 155658"/>
                  <a:gd name="connsiteX10" fmla="*/ 167174 w 1452162"/>
                  <a:gd name="connsiteY10" fmla="*/ 155658 h 155658"/>
                  <a:gd name="connsiteX11" fmla="*/ 0 w 1452162"/>
                  <a:gd name="connsiteY11" fmla="*/ 101164 h 155658"/>
                  <a:gd name="connsiteX12" fmla="*/ 0 w 1452162"/>
                  <a:gd name="connsiteY12" fmla="*/ 54494 h 155658"/>
                  <a:gd name="connsiteX13" fmla="*/ 167174 w 1452162"/>
                  <a:gd name="connsiteY13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312894 w 1452162"/>
                  <a:gd name="connsiteY3" fmla="*/ 39586 h 155658"/>
                  <a:gd name="connsiteX4" fmla="*/ 1452162 w 1452162"/>
                  <a:gd name="connsiteY4" fmla="*/ 66363 h 155658"/>
                  <a:gd name="connsiteX5" fmla="*/ 1452162 w 1452162"/>
                  <a:gd name="connsiteY5" fmla="*/ 89295 h 155658"/>
                  <a:gd name="connsiteX6" fmla="*/ 1312894 w 1452162"/>
                  <a:gd name="connsiteY6" fmla="*/ 116072 h 155658"/>
                  <a:gd name="connsiteX7" fmla="*/ 1244447 w 1452162"/>
                  <a:gd name="connsiteY7" fmla="*/ 139697 h 155658"/>
                  <a:gd name="connsiteX8" fmla="*/ 1126238 w 1452162"/>
                  <a:gd name="connsiteY8" fmla="*/ 155658 h 155658"/>
                  <a:gd name="connsiteX9" fmla="*/ 167174 w 1452162"/>
                  <a:gd name="connsiteY9" fmla="*/ 155658 h 155658"/>
                  <a:gd name="connsiteX10" fmla="*/ 0 w 1452162"/>
                  <a:gd name="connsiteY10" fmla="*/ 101164 h 155658"/>
                  <a:gd name="connsiteX11" fmla="*/ 0 w 1452162"/>
                  <a:gd name="connsiteY11" fmla="*/ 54494 h 155658"/>
                  <a:gd name="connsiteX12" fmla="*/ 167174 w 1452162"/>
                  <a:gd name="connsiteY12" fmla="*/ 0 h 155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2162" h="155658">
                    <a:moveTo>
                      <a:pt x="167174" y="0"/>
                    </a:moveTo>
                    <a:lnTo>
                      <a:pt x="1126238" y="0"/>
                    </a:lnTo>
                    <a:cubicBezTo>
                      <a:pt x="1172401" y="0"/>
                      <a:pt x="1214195" y="6099"/>
                      <a:pt x="1244447" y="15961"/>
                    </a:cubicBezTo>
                    <a:lnTo>
                      <a:pt x="1312894" y="39586"/>
                    </a:lnTo>
                    <a:cubicBezTo>
                      <a:pt x="1389809" y="39586"/>
                      <a:pt x="1452162" y="51575"/>
                      <a:pt x="1452162" y="66363"/>
                    </a:cubicBezTo>
                    <a:lnTo>
                      <a:pt x="1452162" y="89295"/>
                    </a:lnTo>
                    <a:cubicBezTo>
                      <a:pt x="1452162" y="104084"/>
                      <a:pt x="1389809" y="116072"/>
                      <a:pt x="1312894" y="116072"/>
                    </a:cubicBezTo>
                    <a:lnTo>
                      <a:pt x="1244447" y="139697"/>
                    </a:lnTo>
                    <a:cubicBezTo>
                      <a:pt x="1214195" y="149559"/>
                      <a:pt x="1172401" y="155658"/>
                      <a:pt x="1126238" y="155658"/>
                    </a:cubicBezTo>
                    <a:lnTo>
                      <a:pt x="167174" y="155658"/>
                    </a:lnTo>
                    <a:cubicBezTo>
                      <a:pt x="74847" y="155658"/>
                      <a:pt x="0" y="131260"/>
                      <a:pt x="0" y="101164"/>
                    </a:cubicBezTo>
                    <a:lnTo>
                      <a:pt x="0" y="54494"/>
                    </a:lnTo>
                    <a:cubicBezTo>
                      <a:pt x="0" y="24398"/>
                      <a:pt x="74847" y="0"/>
                      <a:pt x="1671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9AA9DA3C-612E-4886-A5F8-7A7FF3A94CBE}"/>
                  </a:ext>
                </a:extLst>
              </p:cNvPr>
              <p:cNvSpPr/>
              <p:nvPr/>
            </p:nvSpPr>
            <p:spPr>
              <a:xfrm>
                <a:off x="4387649" y="4798006"/>
                <a:ext cx="462630" cy="263054"/>
              </a:xfrm>
              <a:prstGeom prst="ellipse">
                <a:avLst/>
              </a:prstGeom>
              <a:pattFill prst="dkVert">
                <a:fgClr>
                  <a:srgbClr val="FF0000"/>
                </a:fgClr>
                <a:bgClr>
                  <a:schemeClr val="tx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E26F83AE-5786-45BF-8212-BF66D6F56909}"/>
                </a:ext>
              </a:extLst>
            </p:cNvPr>
            <p:cNvGrpSpPr/>
            <p:nvPr/>
          </p:nvGrpSpPr>
          <p:grpSpPr>
            <a:xfrm rot="200032">
              <a:off x="1890246" y="2446296"/>
              <a:ext cx="923333" cy="199884"/>
              <a:chOff x="4007895" y="4798006"/>
              <a:chExt cx="1215135" cy="263054"/>
            </a:xfrm>
          </p:grpSpPr>
          <p:sp>
            <p:nvSpPr>
              <p:cNvPr id="155" name="四角形: 上の 2 つの角を丸める 5">
                <a:extLst>
                  <a:ext uri="{FF2B5EF4-FFF2-40B4-BE49-F238E27FC236}">
                    <a16:creationId xmlns:a16="http://schemas.microsoft.com/office/drawing/2014/main" id="{C0AA2F59-F628-499F-8D72-C5F3E2721D15}"/>
                  </a:ext>
                </a:extLst>
              </p:cNvPr>
              <p:cNvSpPr/>
              <p:nvPr/>
            </p:nvSpPr>
            <p:spPr>
              <a:xfrm rot="16200000">
                <a:off x="4888980" y="4735376"/>
                <a:ext cx="236707" cy="388322"/>
              </a:xfrm>
              <a:custGeom>
                <a:avLst/>
                <a:gdLst>
                  <a:gd name="connsiteX0" fmla="*/ 200169 w 400338"/>
                  <a:gd name="connsiteY0" fmla="*/ 0 h 627164"/>
                  <a:gd name="connsiteX1" fmla="*/ 200169 w 400338"/>
                  <a:gd name="connsiteY1" fmla="*/ 0 h 627164"/>
                  <a:gd name="connsiteX2" fmla="*/ 400338 w 400338"/>
                  <a:gd name="connsiteY2" fmla="*/ 200169 h 627164"/>
                  <a:gd name="connsiteX3" fmla="*/ 400338 w 400338"/>
                  <a:gd name="connsiteY3" fmla="*/ 579492 h 627164"/>
                  <a:gd name="connsiteX4" fmla="*/ 352666 w 400338"/>
                  <a:gd name="connsiteY4" fmla="*/ 627164 h 627164"/>
                  <a:gd name="connsiteX5" fmla="*/ 47672 w 400338"/>
                  <a:gd name="connsiteY5" fmla="*/ 627164 h 627164"/>
                  <a:gd name="connsiteX6" fmla="*/ 0 w 400338"/>
                  <a:gd name="connsiteY6" fmla="*/ 579492 h 627164"/>
                  <a:gd name="connsiteX7" fmla="*/ 0 w 400338"/>
                  <a:gd name="connsiteY7" fmla="*/ 200169 h 627164"/>
                  <a:gd name="connsiteX8" fmla="*/ 200169 w 400338"/>
                  <a:gd name="connsiteY8" fmla="*/ 0 h 627164"/>
                  <a:gd name="connsiteX0" fmla="*/ 196994 w 400338"/>
                  <a:gd name="connsiteY0" fmla="*/ 0 h 785914"/>
                  <a:gd name="connsiteX1" fmla="*/ 200169 w 400338"/>
                  <a:gd name="connsiteY1" fmla="*/ 158750 h 785914"/>
                  <a:gd name="connsiteX2" fmla="*/ 400338 w 400338"/>
                  <a:gd name="connsiteY2" fmla="*/ 358919 h 785914"/>
                  <a:gd name="connsiteX3" fmla="*/ 400338 w 400338"/>
                  <a:gd name="connsiteY3" fmla="*/ 738242 h 785914"/>
                  <a:gd name="connsiteX4" fmla="*/ 352666 w 400338"/>
                  <a:gd name="connsiteY4" fmla="*/ 785914 h 785914"/>
                  <a:gd name="connsiteX5" fmla="*/ 47672 w 400338"/>
                  <a:gd name="connsiteY5" fmla="*/ 785914 h 785914"/>
                  <a:gd name="connsiteX6" fmla="*/ 0 w 400338"/>
                  <a:gd name="connsiteY6" fmla="*/ 738242 h 785914"/>
                  <a:gd name="connsiteX7" fmla="*/ 0 w 400338"/>
                  <a:gd name="connsiteY7" fmla="*/ 358919 h 785914"/>
                  <a:gd name="connsiteX8" fmla="*/ 196994 w 400338"/>
                  <a:gd name="connsiteY8" fmla="*/ 0 h 785914"/>
                  <a:gd name="connsiteX0" fmla="*/ 196994 w 400338"/>
                  <a:gd name="connsiteY0" fmla="*/ 3175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5 h 789089"/>
                  <a:gd name="connsiteX0" fmla="*/ 196994 w 400338"/>
                  <a:gd name="connsiteY0" fmla="*/ 3176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6 h 78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338" h="789089">
                    <a:moveTo>
                      <a:pt x="196994" y="3176"/>
                    </a:moveTo>
                    <a:lnTo>
                      <a:pt x="196994" y="0"/>
                    </a:lnTo>
                    <a:cubicBezTo>
                      <a:pt x="307544" y="0"/>
                      <a:pt x="400338" y="251544"/>
                      <a:pt x="400338" y="362094"/>
                    </a:cubicBezTo>
                    <a:lnTo>
                      <a:pt x="400338" y="741417"/>
                    </a:lnTo>
                    <a:cubicBezTo>
                      <a:pt x="400338" y="767746"/>
                      <a:pt x="378995" y="789089"/>
                      <a:pt x="352666" y="789089"/>
                    </a:cubicBezTo>
                    <a:lnTo>
                      <a:pt x="47672" y="789089"/>
                    </a:lnTo>
                    <a:cubicBezTo>
                      <a:pt x="21343" y="789089"/>
                      <a:pt x="0" y="767746"/>
                      <a:pt x="0" y="741417"/>
                    </a:cubicBezTo>
                    <a:lnTo>
                      <a:pt x="0" y="362094"/>
                    </a:lnTo>
                    <a:cubicBezTo>
                      <a:pt x="0" y="251544"/>
                      <a:pt x="86444" y="3176"/>
                      <a:pt x="196994" y="31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四角形: 上の 2 つの角を丸める 155">
                <a:extLst>
                  <a:ext uri="{FF2B5EF4-FFF2-40B4-BE49-F238E27FC236}">
                    <a16:creationId xmlns:a16="http://schemas.microsoft.com/office/drawing/2014/main" id="{51F6F587-1AD2-4D29-B793-D2D089BEEFEA}"/>
                  </a:ext>
                </a:extLst>
              </p:cNvPr>
              <p:cNvSpPr/>
              <p:nvPr/>
            </p:nvSpPr>
            <p:spPr>
              <a:xfrm rot="16200000" flipH="1">
                <a:off x="5044427" y="4764451"/>
                <a:ext cx="27032" cy="330174"/>
              </a:xfrm>
              <a:prstGeom prst="round2SameRect">
                <a:avLst>
                  <a:gd name="adj1" fmla="val 50000"/>
                  <a:gd name="adj2" fmla="val 119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4B0B307E-6124-458D-876F-ADBF8EA3F972}"/>
                  </a:ext>
                </a:extLst>
              </p:cNvPr>
              <p:cNvSpPr/>
              <p:nvPr/>
            </p:nvSpPr>
            <p:spPr>
              <a:xfrm flipH="1" flipV="1">
                <a:off x="4007895" y="4892719"/>
                <a:ext cx="451973" cy="73629"/>
              </a:xfrm>
              <a:custGeom>
                <a:avLst/>
                <a:gdLst>
                  <a:gd name="connsiteX0" fmla="*/ 180179 w 451973"/>
                  <a:gd name="connsiteY0" fmla="*/ 73629 h 73629"/>
                  <a:gd name="connsiteX1" fmla="*/ 180179 w 451973"/>
                  <a:gd name="connsiteY1" fmla="*/ 46164 h 73629"/>
                  <a:gd name="connsiteX2" fmla="*/ 0 w 451973"/>
                  <a:gd name="connsiteY2" fmla="*/ 46164 h 73629"/>
                  <a:gd name="connsiteX3" fmla="*/ 0 w 451973"/>
                  <a:gd name="connsiteY3" fmla="*/ 27464 h 73629"/>
                  <a:gd name="connsiteX4" fmla="*/ 180179 w 451973"/>
                  <a:gd name="connsiteY4" fmla="*/ 27464 h 73629"/>
                  <a:gd name="connsiteX5" fmla="*/ 180179 w 451973"/>
                  <a:gd name="connsiteY5" fmla="*/ 0 h 73629"/>
                  <a:gd name="connsiteX6" fmla="*/ 339262 w 451973"/>
                  <a:gd name="connsiteY6" fmla="*/ 27464 h 73629"/>
                  <a:gd name="connsiteX7" fmla="*/ 451973 w 451973"/>
                  <a:gd name="connsiteY7" fmla="*/ 27464 h 73629"/>
                  <a:gd name="connsiteX8" fmla="*/ 451973 w 451973"/>
                  <a:gd name="connsiteY8" fmla="*/ 46164 h 73629"/>
                  <a:gd name="connsiteX9" fmla="*/ 339272 w 451973"/>
                  <a:gd name="connsiteY9" fmla="*/ 46164 h 7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1973" h="73629">
                    <a:moveTo>
                      <a:pt x="180179" y="73629"/>
                    </a:moveTo>
                    <a:lnTo>
                      <a:pt x="180179" y="46164"/>
                    </a:lnTo>
                    <a:lnTo>
                      <a:pt x="0" y="46164"/>
                    </a:lnTo>
                    <a:lnTo>
                      <a:pt x="0" y="27464"/>
                    </a:lnTo>
                    <a:lnTo>
                      <a:pt x="180179" y="27464"/>
                    </a:lnTo>
                    <a:lnTo>
                      <a:pt x="180179" y="0"/>
                    </a:lnTo>
                    <a:lnTo>
                      <a:pt x="339262" y="27464"/>
                    </a:lnTo>
                    <a:lnTo>
                      <a:pt x="451973" y="27464"/>
                    </a:lnTo>
                    <a:lnTo>
                      <a:pt x="451973" y="46164"/>
                    </a:lnTo>
                    <a:lnTo>
                      <a:pt x="339272" y="461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04C17360-7E01-4D6C-A23F-180DAD804FD0}"/>
                  </a:ext>
                </a:extLst>
              </p:cNvPr>
              <p:cNvSpPr/>
              <p:nvPr/>
            </p:nvSpPr>
            <p:spPr>
              <a:xfrm>
                <a:off x="4242583" y="4883519"/>
                <a:ext cx="684921" cy="92036"/>
              </a:xfrm>
              <a:custGeom>
                <a:avLst/>
                <a:gdLst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74467 w 1452162"/>
                  <a:gd name="connsiteY8" fmla="*/ 116072 h 155658"/>
                  <a:gd name="connsiteX9" fmla="*/ 1244447 w 1452162"/>
                  <a:gd name="connsiteY9" fmla="*/ 139697 h 155658"/>
                  <a:gd name="connsiteX10" fmla="*/ 1126238 w 1452162"/>
                  <a:gd name="connsiteY10" fmla="*/ 155658 h 155658"/>
                  <a:gd name="connsiteX11" fmla="*/ 167174 w 1452162"/>
                  <a:gd name="connsiteY11" fmla="*/ 155658 h 155658"/>
                  <a:gd name="connsiteX12" fmla="*/ 0 w 1452162"/>
                  <a:gd name="connsiteY12" fmla="*/ 101164 h 155658"/>
                  <a:gd name="connsiteX13" fmla="*/ 0 w 1452162"/>
                  <a:gd name="connsiteY13" fmla="*/ 54494 h 155658"/>
                  <a:gd name="connsiteX14" fmla="*/ 167174 w 1452162"/>
                  <a:gd name="connsiteY14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44447 w 1452162"/>
                  <a:gd name="connsiteY8" fmla="*/ 139697 h 155658"/>
                  <a:gd name="connsiteX9" fmla="*/ 1126238 w 1452162"/>
                  <a:gd name="connsiteY9" fmla="*/ 155658 h 155658"/>
                  <a:gd name="connsiteX10" fmla="*/ 167174 w 1452162"/>
                  <a:gd name="connsiteY10" fmla="*/ 155658 h 155658"/>
                  <a:gd name="connsiteX11" fmla="*/ 0 w 1452162"/>
                  <a:gd name="connsiteY11" fmla="*/ 101164 h 155658"/>
                  <a:gd name="connsiteX12" fmla="*/ 0 w 1452162"/>
                  <a:gd name="connsiteY12" fmla="*/ 54494 h 155658"/>
                  <a:gd name="connsiteX13" fmla="*/ 167174 w 1452162"/>
                  <a:gd name="connsiteY13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312894 w 1452162"/>
                  <a:gd name="connsiteY3" fmla="*/ 39586 h 155658"/>
                  <a:gd name="connsiteX4" fmla="*/ 1452162 w 1452162"/>
                  <a:gd name="connsiteY4" fmla="*/ 66363 h 155658"/>
                  <a:gd name="connsiteX5" fmla="*/ 1452162 w 1452162"/>
                  <a:gd name="connsiteY5" fmla="*/ 89295 h 155658"/>
                  <a:gd name="connsiteX6" fmla="*/ 1312894 w 1452162"/>
                  <a:gd name="connsiteY6" fmla="*/ 116072 h 155658"/>
                  <a:gd name="connsiteX7" fmla="*/ 1244447 w 1452162"/>
                  <a:gd name="connsiteY7" fmla="*/ 139697 h 155658"/>
                  <a:gd name="connsiteX8" fmla="*/ 1126238 w 1452162"/>
                  <a:gd name="connsiteY8" fmla="*/ 155658 h 155658"/>
                  <a:gd name="connsiteX9" fmla="*/ 167174 w 1452162"/>
                  <a:gd name="connsiteY9" fmla="*/ 155658 h 155658"/>
                  <a:gd name="connsiteX10" fmla="*/ 0 w 1452162"/>
                  <a:gd name="connsiteY10" fmla="*/ 101164 h 155658"/>
                  <a:gd name="connsiteX11" fmla="*/ 0 w 1452162"/>
                  <a:gd name="connsiteY11" fmla="*/ 54494 h 155658"/>
                  <a:gd name="connsiteX12" fmla="*/ 167174 w 1452162"/>
                  <a:gd name="connsiteY12" fmla="*/ 0 h 155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2162" h="155658">
                    <a:moveTo>
                      <a:pt x="167174" y="0"/>
                    </a:moveTo>
                    <a:lnTo>
                      <a:pt x="1126238" y="0"/>
                    </a:lnTo>
                    <a:cubicBezTo>
                      <a:pt x="1172401" y="0"/>
                      <a:pt x="1214195" y="6099"/>
                      <a:pt x="1244447" y="15961"/>
                    </a:cubicBezTo>
                    <a:lnTo>
                      <a:pt x="1312894" y="39586"/>
                    </a:lnTo>
                    <a:cubicBezTo>
                      <a:pt x="1389809" y="39586"/>
                      <a:pt x="1452162" y="51575"/>
                      <a:pt x="1452162" y="66363"/>
                    </a:cubicBezTo>
                    <a:lnTo>
                      <a:pt x="1452162" y="89295"/>
                    </a:lnTo>
                    <a:cubicBezTo>
                      <a:pt x="1452162" y="104084"/>
                      <a:pt x="1389809" y="116072"/>
                      <a:pt x="1312894" y="116072"/>
                    </a:cubicBezTo>
                    <a:lnTo>
                      <a:pt x="1244447" y="139697"/>
                    </a:lnTo>
                    <a:cubicBezTo>
                      <a:pt x="1214195" y="149559"/>
                      <a:pt x="1172401" y="155658"/>
                      <a:pt x="1126238" y="155658"/>
                    </a:cubicBezTo>
                    <a:lnTo>
                      <a:pt x="167174" y="155658"/>
                    </a:lnTo>
                    <a:cubicBezTo>
                      <a:pt x="74847" y="155658"/>
                      <a:pt x="0" y="131260"/>
                      <a:pt x="0" y="101164"/>
                    </a:cubicBezTo>
                    <a:lnTo>
                      <a:pt x="0" y="54494"/>
                    </a:lnTo>
                    <a:cubicBezTo>
                      <a:pt x="0" y="24398"/>
                      <a:pt x="74847" y="0"/>
                      <a:pt x="1671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99385962-C7EC-4EC7-9FB7-71DEB779AA1D}"/>
                  </a:ext>
                </a:extLst>
              </p:cNvPr>
              <p:cNvSpPr/>
              <p:nvPr/>
            </p:nvSpPr>
            <p:spPr>
              <a:xfrm>
                <a:off x="4387649" y="4798006"/>
                <a:ext cx="462630" cy="263054"/>
              </a:xfrm>
              <a:prstGeom prst="ellipse">
                <a:avLst/>
              </a:prstGeom>
              <a:pattFill prst="dkVert">
                <a:fgClr>
                  <a:srgbClr val="FF0000"/>
                </a:fgClr>
                <a:bgClr>
                  <a:schemeClr val="tx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E22016A2-055A-4607-A00B-38AF6DCFD6CB}"/>
                </a:ext>
              </a:extLst>
            </p:cNvPr>
            <p:cNvGrpSpPr/>
            <p:nvPr/>
          </p:nvGrpSpPr>
          <p:grpSpPr>
            <a:xfrm rot="20978410">
              <a:off x="2245956" y="1828825"/>
              <a:ext cx="923333" cy="199884"/>
              <a:chOff x="4007895" y="4798006"/>
              <a:chExt cx="1215135" cy="263054"/>
            </a:xfrm>
          </p:grpSpPr>
          <p:sp>
            <p:nvSpPr>
              <p:cNvPr id="150" name="四角形: 上の 2 つの角を丸める 5">
                <a:extLst>
                  <a:ext uri="{FF2B5EF4-FFF2-40B4-BE49-F238E27FC236}">
                    <a16:creationId xmlns:a16="http://schemas.microsoft.com/office/drawing/2014/main" id="{6FC85B53-EF2F-46B2-852E-C72A3D6AF75B}"/>
                  </a:ext>
                </a:extLst>
              </p:cNvPr>
              <p:cNvSpPr/>
              <p:nvPr/>
            </p:nvSpPr>
            <p:spPr>
              <a:xfrm rot="16200000">
                <a:off x="4888980" y="4735376"/>
                <a:ext cx="236707" cy="388322"/>
              </a:xfrm>
              <a:custGeom>
                <a:avLst/>
                <a:gdLst>
                  <a:gd name="connsiteX0" fmla="*/ 200169 w 400338"/>
                  <a:gd name="connsiteY0" fmla="*/ 0 h 627164"/>
                  <a:gd name="connsiteX1" fmla="*/ 200169 w 400338"/>
                  <a:gd name="connsiteY1" fmla="*/ 0 h 627164"/>
                  <a:gd name="connsiteX2" fmla="*/ 400338 w 400338"/>
                  <a:gd name="connsiteY2" fmla="*/ 200169 h 627164"/>
                  <a:gd name="connsiteX3" fmla="*/ 400338 w 400338"/>
                  <a:gd name="connsiteY3" fmla="*/ 579492 h 627164"/>
                  <a:gd name="connsiteX4" fmla="*/ 352666 w 400338"/>
                  <a:gd name="connsiteY4" fmla="*/ 627164 h 627164"/>
                  <a:gd name="connsiteX5" fmla="*/ 47672 w 400338"/>
                  <a:gd name="connsiteY5" fmla="*/ 627164 h 627164"/>
                  <a:gd name="connsiteX6" fmla="*/ 0 w 400338"/>
                  <a:gd name="connsiteY6" fmla="*/ 579492 h 627164"/>
                  <a:gd name="connsiteX7" fmla="*/ 0 w 400338"/>
                  <a:gd name="connsiteY7" fmla="*/ 200169 h 627164"/>
                  <a:gd name="connsiteX8" fmla="*/ 200169 w 400338"/>
                  <a:gd name="connsiteY8" fmla="*/ 0 h 627164"/>
                  <a:gd name="connsiteX0" fmla="*/ 196994 w 400338"/>
                  <a:gd name="connsiteY0" fmla="*/ 0 h 785914"/>
                  <a:gd name="connsiteX1" fmla="*/ 200169 w 400338"/>
                  <a:gd name="connsiteY1" fmla="*/ 158750 h 785914"/>
                  <a:gd name="connsiteX2" fmla="*/ 400338 w 400338"/>
                  <a:gd name="connsiteY2" fmla="*/ 358919 h 785914"/>
                  <a:gd name="connsiteX3" fmla="*/ 400338 w 400338"/>
                  <a:gd name="connsiteY3" fmla="*/ 738242 h 785914"/>
                  <a:gd name="connsiteX4" fmla="*/ 352666 w 400338"/>
                  <a:gd name="connsiteY4" fmla="*/ 785914 h 785914"/>
                  <a:gd name="connsiteX5" fmla="*/ 47672 w 400338"/>
                  <a:gd name="connsiteY5" fmla="*/ 785914 h 785914"/>
                  <a:gd name="connsiteX6" fmla="*/ 0 w 400338"/>
                  <a:gd name="connsiteY6" fmla="*/ 738242 h 785914"/>
                  <a:gd name="connsiteX7" fmla="*/ 0 w 400338"/>
                  <a:gd name="connsiteY7" fmla="*/ 358919 h 785914"/>
                  <a:gd name="connsiteX8" fmla="*/ 196994 w 400338"/>
                  <a:gd name="connsiteY8" fmla="*/ 0 h 785914"/>
                  <a:gd name="connsiteX0" fmla="*/ 196994 w 400338"/>
                  <a:gd name="connsiteY0" fmla="*/ 3175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5 h 789089"/>
                  <a:gd name="connsiteX0" fmla="*/ 196994 w 400338"/>
                  <a:gd name="connsiteY0" fmla="*/ 3176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6 h 78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338" h="789089">
                    <a:moveTo>
                      <a:pt x="196994" y="3176"/>
                    </a:moveTo>
                    <a:lnTo>
                      <a:pt x="196994" y="0"/>
                    </a:lnTo>
                    <a:cubicBezTo>
                      <a:pt x="307544" y="0"/>
                      <a:pt x="400338" y="251544"/>
                      <a:pt x="400338" y="362094"/>
                    </a:cubicBezTo>
                    <a:lnTo>
                      <a:pt x="400338" y="741417"/>
                    </a:lnTo>
                    <a:cubicBezTo>
                      <a:pt x="400338" y="767746"/>
                      <a:pt x="378995" y="789089"/>
                      <a:pt x="352666" y="789089"/>
                    </a:cubicBezTo>
                    <a:lnTo>
                      <a:pt x="47672" y="789089"/>
                    </a:lnTo>
                    <a:cubicBezTo>
                      <a:pt x="21343" y="789089"/>
                      <a:pt x="0" y="767746"/>
                      <a:pt x="0" y="741417"/>
                    </a:cubicBezTo>
                    <a:lnTo>
                      <a:pt x="0" y="362094"/>
                    </a:lnTo>
                    <a:cubicBezTo>
                      <a:pt x="0" y="251544"/>
                      <a:pt x="86444" y="3176"/>
                      <a:pt x="196994" y="31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四角形: 上の 2 つの角を丸める 150">
                <a:extLst>
                  <a:ext uri="{FF2B5EF4-FFF2-40B4-BE49-F238E27FC236}">
                    <a16:creationId xmlns:a16="http://schemas.microsoft.com/office/drawing/2014/main" id="{52187253-A0E7-46EA-8D19-620AEEBAAD9E}"/>
                  </a:ext>
                </a:extLst>
              </p:cNvPr>
              <p:cNvSpPr/>
              <p:nvPr/>
            </p:nvSpPr>
            <p:spPr>
              <a:xfrm rot="16200000" flipH="1">
                <a:off x="5044427" y="4764451"/>
                <a:ext cx="27032" cy="330174"/>
              </a:xfrm>
              <a:prstGeom prst="round2SameRect">
                <a:avLst>
                  <a:gd name="adj1" fmla="val 50000"/>
                  <a:gd name="adj2" fmla="val 119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36525248-399B-4FD3-B289-4129A94BF8E9}"/>
                  </a:ext>
                </a:extLst>
              </p:cNvPr>
              <p:cNvSpPr/>
              <p:nvPr/>
            </p:nvSpPr>
            <p:spPr>
              <a:xfrm flipH="1" flipV="1">
                <a:off x="4007895" y="4892719"/>
                <a:ext cx="451973" cy="73629"/>
              </a:xfrm>
              <a:custGeom>
                <a:avLst/>
                <a:gdLst>
                  <a:gd name="connsiteX0" fmla="*/ 180179 w 451973"/>
                  <a:gd name="connsiteY0" fmla="*/ 73629 h 73629"/>
                  <a:gd name="connsiteX1" fmla="*/ 180179 w 451973"/>
                  <a:gd name="connsiteY1" fmla="*/ 46164 h 73629"/>
                  <a:gd name="connsiteX2" fmla="*/ 0 w 451973"/>
                  <a:gd name="connsiteY2" fmla="*/ 46164 h 73629"/>
                  <a:gd name="connsiteX3" fmla="*/ 0 w 451973"/>
                  <a:gd name="connsiteY3" fmla="*/ 27464 h 73629"/>
                  <a:gd name="connsiteX4" fmla="*/ 180179 w 451973"/>
                  <a:gd name="connsiteY4" fmla="*/ 27464 h 73629"/>
                  <a:gd name="connsiteX5" fmla="*/ 180179 w 451973"/>
                  <a:gd name="connsiteY5" fmla="*/ 0 h 73629"/>
                  <a:gd name="connsiteX6" fmla="*/ 339262 w 451973"/>
                  <a:gd name="connsiteY6" fmla="*/ 27464 h 73629"/>
                  <a:gd name="connsiteX7" fmla="*/ 451973 w 451973"/>
                  <a:gd name="connsiteY7" fmla="*/ 27464 h 73629"/>
                  <a:gd name="connsiteX8" fmla="*/ 451973 w 451973"/>
                  <a:gd name="connsiteY8" fmla="*/ 46164 h 73629"/>
                  <a:gd name="connsiteX9" fmla="*/ 339272 w 451973"/>
                  <a:gd name="connsiteY9" fmla="*/ 46164 h 7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1973" h="73629">
                    <a:moveTo>
                      <a:pt x="180179" y="73629"/>
                    </a:moveTo>
                    <a:lnTo>
                      <a:pt x="180179" y="46164"/>
                    </a:lnTo>
                    <a:lnTo>
                      <a:pt x="0" y="46164"/>
                    </a:lnTo>
                    <a:lnTo>
                      <a:pt x="0" y="27464"/>
                    </a:lnTo>
                    <a:lnTo>
                      <a:pt x="180179" y="27464"/>
                    </a:lnTo>
                    <a:lnTo>
                      <a:pt x="180179" y="0"/>
                    </a:lnTo>
                    <a:lnTo>
                      <a:pt x="339262" y="27464"/>
                    </a:lnTo>
                    <a:lnTo>
                      <a:pt x="451973" y="27464"/>
                    </a:lnTo>
                    <a:lnTo>
                      <a:pt x="451973" y="46164"/>
                    </a:lnTo>
                    <a:lnTo>
                      <a:pt x="339272" y="461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7003427D-1C4A-46D3-8BC4-C38C8E94EC89}"/>
                  </a:ext>
                </a:extLst>
              </p:cNvPr>
              <p:cNvSpPr/>
              <p:nvPr/>
            </p:nvSpPr>
            <p:spPr>
              <a:xfrm>
                <a:off x="4242583" y="4883519"/>
                <a:ext cx="684921" cy="92036"/>
              </a:xfrm>
              <a:custGeom>
                <a:avLst/>
                <a:gdLst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74467 w 1452162"/>
                  <a:gd name="connsiteY8" fmla="*/ 116072 h 155658"/>
                  <a:gd name="connsiteX9" fmla="*/ 1244447 w 1452162"/>
                  <a:gd name="connsiteY9" fmla="*/ 139697 h 155658"/>
                  <a:gd name="connsiteX10" fmla="*/ 1126238 w 1452162"/>
                  <a:gd name="connsiteY10" fmla="*/ 155658 h 155658"/>
                  <a:gd name="connsiteX11" fmla="*/ 167174 w 1452162"/>
                  <a:gd name="connsiteY11" fmla="*/ 155658 h 155658"/>
                  <a:gd name="connsiteX12" fmla="*/ 0 w 1452162"/>
                  <a:gd name="connsiteY12" fmla="*/ 101164 h 155658"/>
                  <a:gd name="connsiteX13" fmla="*/ 0 w 1452162"/>
                  <a:gd name="connsiteY13" fmla="*/ 54494 h 155658"/>
                  <a:gd name="connsiteX14" fmla="*/ 167174 w 1452162"/>
                  <a:gd name="connsiteY14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44447 w 1452162"/>
                  <a:gd name="connsiteY8" fmla="*/ 139697 h 155658"/>
                  <a:gd name="connsiteX9" fmla="*/ 1126238 w 1452162"/>
                  <a:gd name="connsiteY9" fmla="*/ 155658 h 155658"/>
                  <a:gd name="connsiteX10" fmla="*/ 167174 w 1452162"/>
                  <a:gd name="connsiteY10" fmla="*/ 155658 h 155658"/>
                  <a:gd name="connsiteX11" fmla="*/ 0 w 1452162"/>
                  <a:gd name="connsiteY11" fmla="*/ 101164 h 155658"/>
                  <a:gd name="connsiteX12" fmla="*/ 0 w 1452162"/>
                  <a:gd name="connsiteY12" fmla="*/ 54494 h 155658"/>
                  <a:gd name="connsiteX13" fmla="*/ 167174 w 1452162"/>
                  <a:gd name="connsiteY13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312894 w 1452162"/>
                  <a:gd name="connsiteY3" fmla="*/ 39586 h 155658"/>
                  <a:gd name="connsiteX4" fmla="*/ 1452162 w 1452162"/>
                  <a:gd name="connsiteY4" fmla="*/ 66363 h 155658"/>
                  <a:gd name="connsiteX5" fmla="*/ 1452162 w 1452162"/>
                  <a:gd name="connsiteY5" fmla="*/ 89295 h 155658"/>
                  <a:gd name="connsiteX6" fmla="*/ 1312894 w 1452162"/>
                  <a:gd name="connsiteY6" fmla="*/ 116072 h 155658"/>
                  <a:gd name="connsiteX7" fmla="*/ 1244447 w 1452162"/>
                  <a:gd name="connsiteY7" fmla="*/ 139697 h 155658"/>
                  <a:gd name="connsiteX8" fmla="*/ 1126238 w 1452162"/>
                  <a:gd name="connsiteY8" fmla="*/ 155658 h 155658"/>
                  <a:gd name="connsiteX9" fmla="*/ 167174 w 1452162"/>
                  <a:gd name="connsiteY9" fmla="*/ 155658 h 155658"/>
                  <a:gd name="connsiteX10" fmla="*/ 0 w 1452162"/>
                  <a:gd name="connsiteY10" fmla="*/ 101164 h 155658"/>
                  <a:gd name="connsiteX11" fmla="*/ 0 w 1452162"/>
                  <a:gd name="connsiteY11" fmla="*/ 54494 h 155658"/>
                  <a:gd name="connsiteX12" fmla="*/ 167174 w 1452162"/>
                  <a:gd name="connsiteY12" fmla="*/ 0 h 155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2162" h="155658">
                    <a:moveTo>
                      <a:pt x="167174" y="0"/>
                    </a:moveTo>
                    <a:lnTo>
                      <a:pt x="1126238" y="0"/>
                    </a:lnTo>
                    <a:cubicBezTo>
                      <a:pt x="1172401" y="0"/>
                      <a:pt x="1214195" y="6099"/>
                      <a:pt x="1244447" y="15961"/>
                    </a:cubicBezTo>
                    <a:lnTo>
                      <a:pt x="1312894" y="39586"/>
                    </a:lnTo>
                    <a:cubicBezTo>
                      <a:pt x="1389809" y="39586"/>
                      <a:pt x="1452162" y="51575"/>
                      <a:pt x="1452162" y="66363"/>
                    </a:cubicBezTo>
                    <a:lnTo>
                      <a:pt x="1452162" y="89295"/>
                    </a:lnTo>
                    <a:cubicBezTo>
                      <a:pt x="1452162" y="104084"/>
                      <a:pt x="1389809" y="116072"/>
                      <a:pt x="1312894" y="116072"/>
                    </a:cubicBezTo>
                    <a:lnTo>
                      <a:pt x="1244447" y="139697"/>
                    </a:lnTo>
                    <a:cubicBezTo>
                      <a:pt x="1214195" y="149559"/>
                      <a:pt x="1172401" y="155658"/>
                      <a:pt x="1126238" y="155658"/>
                    </a:cubicBezTo>
                    <a:lnTo>
                      <a:pt x="167174" y="155658"/>
                    </a:lnTo>
                    <a:cubicBezTo>
                      <a:pt x="74847" y="155658"/>
                      <a:pt x="0" y="131260"/>
                      <a:pt x="0" y="101164"/>
                    </a:cubicBezTo>
                    <a:lnTo>
                      <a:pt x="0" y="54494"/>
                    </a:lnTo>
                    <a:cubicBezTo>
                      <a:pt x="0" y="24398"/>
                      <a:pt x="74847" y="0"/>
                      <a:pt x="1671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58B1A7B4-C01F-445A-9EAC-5C02A924CCC2}"/>
                  </a:ext>
                </a:extLst>
              </p:cNvPr>
              <p:cNvSpPr/>
              <p:nvPr/>
            </p:nvSpPr>
            <p:spPr>
              <a:xfrm>
                <a:off x="4387649" y="4798006"/>
                <a:ext cx="462630" cy="263054"/>
              </a:xfrm>
              <a:prstGeom prst="ellipse">
                <a:avLst/>
              </a:prstGeom>
              <a:pattFill prst="dkVert">
                <a:fgClr>
                  <a:srgbClr val="FF0000"/>
                </a:fgClr>
                <a:bgClr>
                  <a:schemeClr val="tx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B7360976-6152-455C-AEEB-5B9DE3BED013}"/>
                </a:ext>
              </a:extLst>
            </p:cNvPr>
            <p:cNvGrpSpPr/>
            <p:nvPr/>
          </p:nvGrpSpPr>
          <p:grpSpPr>
            <a:xfrm rot="20978410">
              <a:off x="2390736" y="944904"/>
              <a:ext cx="923333" cy="199884"/>
              <a:chOff x="4007895" y="4798006"/>
              <a:chExt cx="1215135" cy="263054"/>
            </a:xfrm>
          </p:grpSpPr>
          <p:sp>
            <p:nvSpPr>
              <p:cNvPr id="145" name="四角形: 上の 2 つの角を丸める 5">
                <a:extLst>
                  <a:ext uri="{FF2B5EF4-FFF2-40B4-BE49-F238E27FC236}">
                    <a16:creationId xmlns:a16="http://schemas.microsoft.com/office/drawing/2014/main" id="{3CE72983-20CF-4055-B1D9-305BAF9808DC}"/>
                  </a:ext>
                </a:extLst>
              </p:cNvPr>
              <p:cNvSpPr/>
              <p:nvPr/>
            </p:nvSpPr>
            <p:spPr>
              <a:xfrm rot="16200000">
                <a:off x="4888980" y="4735376"/>
                <a:ext cx="236707" cy="388322"/>
              </a:xfrm>
              <a:custGeom>
                <a:avLst/>
                <a:gdLst>
                  <a:gd name="connsiteX0" fmla="*/ 200169 w 400338"/>
                  <a:gd name="connsiteY0" fmla="*/ 0 h 627164"/>
                  <a:gd name="connsiteX1" fmla="*/ 200169 w 400338"/>
                  <a:gd name="connsiteY1" fmla="*/ 0 h 627164"/>
                  <a:gd name="connsiteX2" fmla="*/ 400338 w 400338"/>
                  <a:gd name="connsiteY2" fmla="*/ 200169 h 627164"/>
                  <a:gd name="connsiteX3" fmla="*/ 400338 w 400338"/>
                  <a:gd name="connsiteY3" fmla="*/ 579492 h 627164"/>
                  <a:gd name="connsiteX4" fmla="*/ 352666 w 400338"/>
                  <a:gd name="connsiteY4" fmla="*/ 627164 h 627164"/>
                  <a:gd name="connsiteX5" fmla="*/ 47672 w 400338"/>
                  <a:gd name="connsiteY5" fmla="*/ 627164 h 627164"/>
                  <a:gd name="connsiteX6" fmla="*/ 0 w 400338"/>
                  <a:gd name="connsiteY6" fmla="*/ 579492 h 627164"/>
                  <a:gd name="connsiteX7" fmla="*/ 0 w 400338"/>
                  <a:gd name="connsiteY7" fmla="*/ 200169 h 627164"/>
                  <a:gd name="connsiteX8" fmla="*/ 200169 w 400338"/>
                  <a:gd name="connsiteY8" fmla="*/ 0 h 627164"/>
                  <a:gd name="connsiteX0" fmla="*/ 196994 w 400338"/>
                  <a:gd name="connsiteY0" fmla="*/ 0 h 785914"/>
                  <a:gd name="connsiteX1" fmla="*/ 200169 w 400338"/>
                  <a:gd name="connsiteY1" fmla="*/ 158750 h 785914"/>
                  <a:gd name="connsiteX2" fmla="*/ 400338 w 400338"/>
                  <a:gd name="connsiteY2" fmla="*/ 358919 h 785914"/>
                  <a:gd name="connsiteX3" fmla="*/ 400338 w 400338"/>
                  <a:gd name="connsiteY3" fmla="*/ 738242 h 785914"/>
                  <a:gd name="connsiteX4" fmla="*/ 352666 w 400338"/>
                  <a:gd name="connsiteY4" fmla="*/ 785914 h 785914"/>
                  <a:gd name="connsiteX5" fmla="*/ 47672 w 400338"/>
                  <a:gd name="connsiteY5" fmla="*/ 785914 h 785914"/>
                  <a:gd name="connsiteX6" fmla="*/ 0 w 400338"/>
                  <a:gd name="connsiteY6" fmla="*/ 738242 h 785914"/>
                  <a:gd name="connsiteX7" fmla="*/ 0 w 400338"/>
                  <a:gd name="connsiteY7" fmla="*/ 358919 h 785914"/>
                  <a:gd name="connsiteX8" fmla="*/ 196994 w 400338"/>
                  <a:gd name="connsiteY8" fmla="*/ 0 h 785914"/>
                  <a:gd name="connsiteX0" fmla="*/ 196994 w 400338"/>
                  <a:gd name="connsiteY0" fmla="*/ 3175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5 h 789089"/>
                  <a:gd name="connsiteX0" fmla="*/ 196994 w 400338"/>
                  <a:gd name="connsiteY0" fmla="*/ 3176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6 h 78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338" h="789089">
                    <a:moveTo>
                      <a:pt x="196994" y="3176"/>
                    </a:moveTo>
                    <a:lnTo>
                      <a:pt x="196994" y="0"/>
                    </a:lnTo>
                    <a:cubicBezTo>
                      <a:pt x="307544" y="0"/>
                      <a:pt x="400338" y="251544"/>
                      <a:pt x="400338" y="362094"/>
                    </a:cubicBezTo>
                    <a:lnTo>
                      <a:pt x="400338" y="741417"/>
                    </a:lnTo>
                    <a:cubicBezTo>
                      <a:pt x="400338" y="767746"/>
                      <a:pt x="378995" y="789089"/>
                      <a:pt x="352666" y="789089"/>
                    </a:cubicBezTo>
                    <a:lnTo>
                      <a:pt x="47672" y="789089"/>
                    </a:lnTo>
                    <a:cubicBezTo>
                      <a:pt x="21343" y="789089"/>
                      <a:pt x="0" y="767746"/>
                      <a:pt x="0" y="741417"/>
                    </a:cubicBezTo>
                    <a:lnTo>
                      <a:pt x="0" y="362094"/>
                    </a:lnTo>
                    <a:cubicBezTo>
                      <a:pt x="0" y="251544"/>
                      <a:pt x="86444" y="3176"/>
                      <a:pt x="196994" y="31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四角形: 上の 2 つの角を丸める 145">
                <a:extLst>
                  <a:ext uri="{FF2B5EF4-FFF2-40B4-BE49-F238E27FC236}">
                    <a16:creationId xmlns:a16="http://schemas.microsoft.com/office/drawing/2014/main" id="{28F69CC9-1FEB-491B-AE63-638663263382}"/>
                  </a:ext>
                </a:extLst>
              </p:cNvPr>
              <p:cNvSpPr/>
              <p:nvPr/>
            </p:nvSpPr>
            <p:spPr>
              <a:xfrm rot="16200000" flipH="1">
                <a:off x="5044427" y="4764451"/>
                <a:ext cx="27032" cy="330174"/>
              </a:xfrm>
              <a:prstGeom prst="round2SameRect">
                <a:avLst>
                  <a:gd name="adj1" fmla="val 50000"/>
                  <a:gd name="adj2" fmla="val 11908"/>
                </a:avLst>
              </a:pr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4E387B84-DF29-437D-842A-F6FAAA090585}"/>
                  </a:ext>
                </a:extLst>
              </p:cNvPr>
              <p:cNvSpPr/>
              <p:nvPr/>
            </p:nvSpPr>
            <p:spPr>
              <a:xfrm flipH="1" flipV="1">
                <a:off x="4007895" y="4892719"/>
                <a:ext cx="451973" cy="73629"/>
              </a:xfrm>
              <a:custGeom>
                <a:avLst/>
                <a:gdLst>
                  <a:gd name="connsiteX0" fmla="*/ 180179 w 451973"/>
                  <a:gd name="connsiteY0" fmla="*/ 73629 h 73629"/>
                  <a:gd name="connsiteX1" fmla="*/ 180179 w 451973"/>
                  <a:gd name="connsiteY1" fmla="*/ 46164 h 73629"/>
                  <a:gd name="connsiteX2" fmla="*/ 0 w 451973"/>
                  <a:gd name="connsiteY2" fmla="*/ 46164 h 73629"/>
                  <a:gd name="connsiteX3" fmla="*/ 0 w 451973"/>
                  <a:gd name="connsiteY3" fmla="*/ 27464 h 73629"/>
                  <a:gd name="connsiteX4" fmla="*/ 180179 w 451973"/>
                  <a:gd name="connsiteY4" fmla="*/ 27464 h 73629"/>
                  <a:gd name="connsiteX5" fmla="*/ 180179 w 451973"/>
                  <a:gd name="connsiteY5" fmla="*/ 0 h 73629"/>
                  <a:gd name="connsiteX6" fmla="*/ 339262 w 451973"/>
                  <a:gd name="connsiteY6" fmla="*/ 27464 h 73629"/>
                  <a:gd name="connsiteX7" fmla="*/ 451973 w 451973"/>
                  <a:gd name="connsiteY7" fmla="*/ 27464 h 73629"/>
                  <a:gd name="connsiteX8" fmla="*/ 451973 w 451973"/>
                  <a:gd name="connsiteY8" fmla="*/ 46164 h 73629"/>
                  <a:gd name="connsiteX9" fmla="*/ 339272 w 451973"/>
                  <a:gd name="connsiteY9" fmla="*/ 46164 h 7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1973" h="73629">
                    <a:moveTo>
                      <a:pt x="180179" y="73629"/>
                    </a:moveTo>
                    <a:lnTo>
                      <a:pt x="180179" y="46164"/>
                    </a:lnTo>
                    <a:lnTo>
                      <a:pt x="0" y="46164"/>
                    </a:lnTo>
                    <a:lnTo>
                      <a:pt x="0" y="27464"/>
                    </a:lnTo>
                    <a:lnTo>
                      <a:pt x="180179" y="27464"/>
                    </a:lnTo>
                    <a:lnTo>
                      <a:pt x="180179" y="0"/>
                    </a:lnTo>
                    <a:lnTo>
                      <a:pt x="339262" y="27464"/>
                    </a:lnTo>
                    <a:lnTo>
                      <a:pt x="451973" y="27464"/>
                    </a:lnTo>
                    <a:lnTo>
                      <a:pt x="451973" y="46164"/>
                    </a:lnTo>
                    <a:lnTo>
                      <a:pt x="339272" y="461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4F479B79-2EF6-453D-8649-E0A5AB8D31A4}"/>
                  </a:ext>
                </a:extLst>
              </p:cNvPr>
              <p:cNvSpPr/>
              <p:nvPr/>
            </p:nvSpPr>
            <p:spPr>
              <a:xfrm>
                <a:off x="4242583" y="4883519"/>
                <a:ext cx="684921" cy="92036"/>
              </a:xfrm>
              <a:custGeom>
                <a:avLst/>
                <a:gdLst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74467 w 1452162"/>
                  <a:gd name="connsiteY8" fmla="*/ 116072 h 155658"/>
                  <a:gd name="connsiteX9" fmla="*/ 1244447 w 1452162"/>
                  <a:gd name="connsiteY9" fmla="*/ 139697 h 155658"/>
                  <a:gd name="connsiteX10" fmla="*/ 1126238 w 1452162"/>
                  <a:gd name="connsiteY10" fmla="*/ 155658 h 155658"/>
                  <a:gd name="connsiteX11" fmla="*/ 167174 w 1452162"/>
                  <a:gd name="connsiteY11" fmla="*/ 155658 h 155658"/>
                  <a:gd name="connsiteX12" fmla="*/ 0 w 1452162"/>
                  <a:gd name="connsiteY12" fmla="*/ 101164 h 155658"/>
                  <a:gd name="connsiteX13" fmla="*/ 0 w 1452162"/>
                  <a:gd name="connsiteY13" fmla="*/ 54494 h 155658"/>
                  <a:gd name="connsiteX14" fmla="*/ 167174 w 1452162"/>
                  <a:gd name="connsiteY14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44447 w 1452162"/>
                  <a:gd name="connsiteY8" fmla="*/ 139697 h 155658"/>
                  <a:gd name="connsiteX9" fmla="*/ 1126238 w 1452162"/>
                  <a:gd name="connsiteY9" fmla="*/ 155658 h 155658"/>
                  <a:gd name="connsiteX10" fmla="*/ 167174 w 1452162"/>
                  <a:gd name="connsiteY10" fmla="*/ 155658 h 155658"/>
                  <a:gd name="connsiteX11" fmla="*/ 0 w 1452162"/>
                  <a:gd name="connsiteY11" fmla="*/ 101164 h 155658"/>
                  <a:gd name="connsiteX12" fmla="*/ 0 w 1452162"/>
                  <a:gd name="connsiteY12" fmla="*/ 54494 h 155658"/>
                  <a:gd name="connsiteX13" fmla="*/ 167174 w 1452162"/>
                  <a:gd name="connsiteY13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312894 w 1452162"/>
                  <a:gd name="connsiteY3" fmla="*/ 39586 h 155658"/>
                  <a:gd name="connsiteX4" fmla="*/ 1452162 w 1452162"/>
                  <a:gd name="connsiteY4" fmla="*/ 66363 h 155658"/>
                  <a:gd name="connsiteX5" fmla="*/ 1452162 w 1452162"/>
                  <a:gd name="connsiteY5" fmla="*/ 89295 h 155658"/>
                  <a:gd name="connsiteX6" fmla="*/ 1312894 w 1452162"/>
                  <a:gd name="connsiteY6" fmla="*/ 116072 h 155658"/>
                  <a:gd name="connsiteX7" fmla="*/ 1244447 w 1452162"/>
                  <a:gd name="connsiteY7" fmla="*/ 139697 h 155658"/>
                  <a:gd name="connsiteX8" fmla="*/ 1126238 w 1452162"/>
                  <a:gd name="connsiteY8" fmla="*/ 155658 h 155658"/>
                  <a:gd name="connsiteX9" fmla="*/ 167174 w 1452162"/>
                  <a:gd name="connsiteY9" fmla="*/ 155658 h 155658"/>
                  <a:gd name="connsiteX10" fmla="*/ 0 w 1452162"/>
                  <a:gd name="connsiteY10" fmla="*/ 101164 h 155658"/>
                  <a:gd name="connsiteX11" fmla="*/ 0 w 1452162"/>
                  <a:gd name="connsiteY11" fmla="*/ 54494 h 155658"/>
                  <a:gd name="connsiteX12" fmla="*/ 167174 w 1452162"/>
                  <a:gd name="connsiteY12" fmla="*/ 0 h 155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2162" h="155658">
                    <a:moveTo>
                      <a:pt x="167174" y="0"/>
                    </a:moveTo>
                    <a:lnTo>
                      <a:pt x="1126238" y="0"/>
                    </a:lnTo>
                    <a:cubicBezTo>
                      <a:pt x="1172401" y="0"/>
                      <a:pt x="1214195" y="6099"/>
                      <a:pt x="1244447" y="15961"/>
                    </a:cubicBezTo>
                    <a:lnTo>
                      <a:pt x="1312894" y="39586"/>
                    </a:lnTo>
                    <a:cubicBezTo>
                      <a:pt x="1389809" y="39586"/>
                      <a:pt x="1452162" y="51575"/>
                      <a:pt x="1452162" y="66363"/>
                    </a:cubicBezTo>
                    <a:lnTo>
                      <a:pt x="1452162" y="89295"/>
                    </a:lnTo>
                    <a:cubicBezTo>
                      <a:pt x="1452162" y="104084"/>
                      <a:pt x="1389809" y="116072"/>
                      <a:pt x="1312894" y="116072"/>
                    </a:cubicBezTo>
                    <a:lnTo>
                      <a:pt x="1244447" y="139697"/>
                    </a:lnTo>
                    <a:cubicBezTo>
                      <a:pt x="1214195" y="149559"/>
                      <a:pt x="1172401" y="155658"/>
                      <a:pt x="1126238" y="155658"/>
                    </a:cubicBezTo>
                    <a:lnTo>
                      <a:pt x="167174" y="155658"/>
                    </a:lnTo>
                    <a:cubicBezTo>
                      <a:pt x="74847" y="155658"/>
                      <a:pt x="0" y="131260"/>
                      <a:pt x="0" y="101164"/>
                    </a:cubicBezTo>
                    <a:lnTo>
                      <a:pt x="0" y="54494"/>
                    </a:lnTo>
                    <a:cubicBezTo>
                      <a:pt x="0" y="24398"/>
                      <a:pt x="74847" y="0"/>
                      <a:pt x="1671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F6EEF82E-A1CD-45AE-990A-C1B1E530017B}"/>
                  </a:ext>
                </a:extLst>
              </p:cNvPr>
              <p:cNvSpPr/>
              <p:nvPr/>
            </p:nvSpPr>
            <p:spPr>
              <a:xfrm>
                <a:off x="4387649" y="4798006"/>
                <a:ext cx="462630" cy="263054"/>
              </a:xfrm>
              <a:prstGeom prst="ellipse">
                <a:avLst/>
              </a:prstGeom>
              <a:pattFill prst="dkVert">
                <a:fgClr>
                  <a:srgbClr val="FF0000"/>
                </a:fgClr>
                <a:bgClr>
                  <a:schemeClr val="tx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62" name="グループ化 361">
            <a:extLst>
              <a:ext uri="{FF2B5EF4-FFF2-40B4-BE49-F238E27FC236}">
                <a16:creationId xmlns:a16="http://schemas.microsoft.com/office/drawing/2014/main" id="{5BBC15FB-CAC3-48F6-9BCD-3A4D8B2909C8}"/>
              </a:ext>
            </a:extLst>
          </p:cNvPr>
          <p:cNvGrpSpPr/>
          <p:nvPr/>
        </p:nvGrpSpPr>
        <p:grpSpPr>
          <a:xfrm>
            <a:off x="1243606" y="998730"/>
            <a:ext cx="1599673" cy="2430270"/>
            <a:chOff x="317485" y="458670"/>
            <a:chExt cx="2192873" cy="3331476"/>
          </a:xfrm>
        </p:grpSpPr>
        <p:sp>
          <p:nvSpPr>
            <p:cNvPr id="363" name="楕円 362">
              <a:extLst>
                <a:ext uri="{FF2B5EF4-FFF2-40B4-BE49-F238E27FC236}">
                  <a16:creationId xmlns:a16="http://schemas.microsoft.com/office/drawing/2014/main" id="{EB9A884E-3E98-4BAC-92B9-08FE8CFE2FBB}"/>
                </a:ext>
              </a:extLst>
            </p:cNvPr>
            <p:cNvSpPr/>
            <p:nvPr/>
          </p:nvSpPr>
          <p:spPr>
            <a:xfrm>
              <a:off x="317485" y="458670"/>
              <a:ext cx="2114366" cy="3331476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bg1">
                    <a:lumMod val="65000"/>
                  </a:schemeClr>
                </a:gs>
                <a:gs pos="100000">
                  <a:schemeClr val="tx1"/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64" name="楕円 363">
              <a:extLst>
                <a:ext uri="{FF2B5EF4-FFF2-40B4-BE49-F238E27FC236}">
                  <a16:creationId xmlns:a16="http://schemas.microsoft.com/office/drawing/2014/main" id="{BC1365D7-F848-4A6C-8DDE-EE5F5418AA02}"/>
                </a:ext>
              </a:extLst>
            </p:cNvPr>
            <p:cNvSpPr/>
            <p:nvPr/>
          </p:nvSpPr>
          <p:spPr>
            <a:xfrm>
              <a:off x="395992" y="458670"/>
              <a:ext cx="2114366" cy="333147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1457F84D-09EE-4B48-9FB7-C7B85A2368AF}"/>
                </a:ext>
              </a:extLst>
            </p:cNvPr>
            <p:cNvGrpSpPr/>
            <p:nvPr/>
          </p:nvGrpSpPr>
          <p:grpSpPr>
            <a:xfrm>
              <a:off x="420217" y="540794"/>
              <a:ext cx="2039384" cy="3171838"/>
              <a:chOff x="2014812" y="3183535"/>
              <a:chExt cx="3185784" cy="3144645"/>
            </a:xfrm>
          </p:grpSpPr>
          <p:sp>
            <p:nvSpPr>
              <p:cNvPr id="453" name="テキスト ボックス 452">
                <a:extLst>
                  <a:ext uri="{FF2B5EF4-FFF2-40B4-BE49-F238E27FC236}">
                    <a16:creationId xmlns:a16="http://schemas.microsoft.com/office/drawing/2014/main" id="{9EDDE1DB-DCE3-4AA7-AF10-50562668F109}"/>
                  </a:ext>
                </a:extLst>
              </p:cNvPr>
              <p:cNvSpPr txBox="1"/>
              <p:nvPr/>
            </p:nvSpPr>
            <p:spPr>
              <a:xfrm>
                <a:off x="3523266" y="3183535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4" name="テキスト ボックス 453">
                <a:extLst>
                  <a:ext uri="{FF2B5EF4-FFF2-40B4-BE49-F238E27FC236}">
                    <a16:creationId xmlns:a16="http://schemas.microsoft.com/office/drawing/2014/main" id="{FC889257-C18D-4B87-AEF4-66F7C8932BAA}"/>
                  </a:ext>
                </a:extLst>
              </p:cNvPr>
              <p:cNvSpPr txBox="1"/>
              <p:nvPr/>
            </p:nvSpPr>
            <p:spPr>
              <a:xfrm>
                <a:off x="3567417" y="618309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5" name="テキスト ボックス 454">
                <a:extLst>
                  <a:ext uri="{FF2B5EF4-FFF2-40B4-BE49-F238E27FC236}">
                    <a16:creationId xmlns:a16="http://schemas.microsoft.com/office/drawing/2014/main" id="{83A757CC-BA19-49D7-A062-F38CBF583AF2}"/>
                  </a:ext>
                </a:extLst>
              </p:cNvPr>
              <p:cNvSpPr txBox="1"/>
              <p:nvPr/>
            </p:nvSpPr>
            <p:spPr>
              <a:xfrm>
                <a:off x="4044131" y="3248482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6" name="テキスト ボックス 455">
                <a:extLst>
                  <a:ext uri="{FF2B5EF4-FFF2-40B4-BE49-F238E27FC236}">
                    <a16:creationId xmlns:a16="http://schemas.microsoft.com/office/drawing/2014/main" id="{F5715BF3-A5A4-49DA-B92B-29557D9D39D4}"/>
                  </a:ext>
                </a:extLst>
              </p:cNvPr>
              <p:cNvSpPr txBox="1"/>
              <p:nvPr/>
            </p:nvSpPr>
            <p:spPr>
              <a:xfrm>
                <a:off x="4432160" y="3471261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18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7" name="テキスト ボックス 456">
                <a:extLst>
                  <a:ext uri="{FF2B5EF4-FFF2-40B4-BE49-F238E27FC236}">
                    <a16:creationId xmlns:a16="http://schemas.microsoft.com/office/drawing/2014/main" id="{2FB15057-BFA5-48BD-AC19-E11D6718C5C4}"/>
                  </a:ext>
                </a:extLst>
              </p:cNvPr>
              <p:cNvSpPr txBox="1"/>
              <p:nvPr/>
            </p:nvSpPr>
            <p:spPr>
              <a:xfrm>
                <a:off x="4965517" y="5142769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8" name="テキスト ボックス 457">
                <a:extLst>
                  <a:ext uri="{FF2B5EF4-FFF2-40B4-BE49-F238E27FC236}">
                    <a16:creationId xmlns:a16="http://schemas.microsoft.com/office/drawing/2014/main" id="{B141E6AB-375D-4A16-AB91-2072068527D0}"/>
                  </a:ext>
                </a:extLst>
              </p:cNvPr>
              <p:cNvSpPr txBox="1"/>
              <p:nvPr/>
            </p:nvSpPr>
            <p:spPr>
              <a:xfrm>
                <a:off x="4754771" y="5560047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15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59" name="テキスト ボックス 458">
                <a:extLst>
                  <a:ext uri="{FF2B5EF4-FFF2-40B4-BE49-F238E27FC236}">
                    <a16:creationId xmlns:a16="http://schemas.microsoft.com/office/drawing/2014/main" id="{06C30B93-A531-4132-BBD6-0ACC031227CA}"/>
                  </a:ext>
                </a:extLst>
              </p:cNvPr>
              <p:cNvSpPr txBox="1"/>
              <p:nvPr/>
            </p:nvSpPr>
            <p:spPr>
              <a:xfrm>
                <a:off x="3116420" y="324107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0" name="テキスト ボックス 459">
                <a:extLst>
                  <a:ext uri="{FF2B5EF4-FFF2-40B4-BE49-F238E27FC236}">
                    <a16:creationId xmlns:a16="http://schemas.microsoft.com/office/drawing/2014/main" id="{6F3256DA-0DAD-4B29-A11F-D571BCECC0A7}"/>
                  </a:ext>
                </a:extLst>
              </p:cNvPr>
              <p:cNvSpPr txBox="1"/>
              <p:nvPr/>
            </p:nvSpPr>
            <p:spPr>
              <a:xfrm>
                <a:off x="2349303" y="378901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1" name="テキスト ボックス 460">
                <a:extLst>
                  <a:ext uri="{FF2B5EF4-FFF2-40B4-BE49-F238E27FC236}">
                    <a16:creationId xmlns:a16="http://schemas.microsoft.com/office/drawing/2014/main" id="{DD3BFB6A-F29F-40E4-AD86-3AD223F53C46}"/>
                  </a:ext>
                </a:extLst>
              </p:cNvPr>
              <p:cNvSpPr txBox="1"/>
              <p:nvPr/>
            </p:nvSpPr>
            <p:spPr>
              <a:xfrm>
                <a:off x="2125911" y="5142008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2" name="テキスト ボックス 461">
                <a:extLst>
                  <a:ext uri="{FF2B5EF4-FFF2-40B4-BE49-F238E27FC236}">
                    <a16:creationId xmlns:a16="http://schemas.microsoft.com/office/drawing/2014/main" id="{4463FAB3-B787-464A-BCAF-20B8709A77FF}"/>
                  </a:ext>
                </a:extLst>
              </p:cNvPr>
              <p:cNvSpPr txBox="1"/>
              <p:nvPr/>
            </p:nvSpPr>
            <p:spPr>
              <a:xfrm>
                <a:off x="2673852" y="589226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3" name="テキスト ボックス 462">
                <a:extLst>
                  <a:ext uri="{FF2B5EF4-FFF2-40B4-BE49-F238E27FC236}">
                    <a16:creationId xmlns:a16="http://schemas.microsoft.com/office/drawing/2014/main" id="{13DF7790-FC96-4F63-9470-19EE126CA574}"/>
                  </a:ext>
                </a:extLst>
              </p:cNvPr>
              <p:cNvSpPr txBox="1"/>
              <p:nvPr/>
            </p:nvSpPr>
            <p:spPr>
              <a:xfrm>
                <a:off x="4469412" y="5896480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4" name="テキスト ボックス 463">
                <a:extLst>
                  <a:ext uri="{FF2B5EF4-FFF2-40B4-BE49-F238E27FC236}">
                    <a16:creationId xmlns:a16="http://schemas.microsoft.com/office/drawing/2014/main" id="{BD9F489C-2121-4902-A76E-3391E2FC057A}"/>
                  </a:ext>
                </a:extLst>
              </p:cNvPr>
              <p:cNvSpPr txBox="1"/>
              <p:nvPr/>
            </p:nvSpPr>
            <p:spPr>
              <a:xfrm>
                <a:off x="5084792" y="4682580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5" name="テキスト ボックス 464">
                <a:extLst>
                  <a:ext uri="{FF2B5EF4-FFF2-40B4-BE49-F238E27FC236}">
                    <a16:creationId xmlns:a16="http://schemas.microsoft.com/office/drawing/2014/main" id="{6C152F20-8257-4F19-AC79-FDFDFABFEF36}"/>
                  </a:ext>
                </a:extLst>
              </p:cNvPr>
              <p:cNvSpPr txBox="1"/>
              <p:nvPr/>
            </p:nvSpPr>
            <p:spPr>
              <a:xfrm>
                <a:off x="4802392" y="3797445"/>
                <a:ext cx="115804" cy="145085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6" name="テキスト ボックス 465">
                <a:extLst>
                  <a:ext uri="{FF2B5EF4-FFF2-40B4-BE49-F238E27FC236}">
                    <a16:creationId xmlns:a16="http://schemas.microsoft.com/office/drawing/2014/main" id="{7E37DEED-4F73-47BE-A4E3-CB2A020B6762}"/>
                  </a:ext>
                </a:extLst>
              </p:cNvPr>
              <p:cNvSpPr txBox="1"/>
              <p:nvPr/>
            </p:nvSpPr>
            <p:spPr>
              <a:xfrm>
                <a:off x="4961302" y="4219700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13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7" name="テキスト ボックス 466">
                <a:extLst>
                  <a:ext uri="{FF2B5EF4-FFF2-40B4-BE49-F238E27FC236}">
                    <a16:creationId xmlns:a16="http://schemas.microsoft.com/office/drawing/2014/main" id="{030ECF21-7B8D-4A3F-B115-6D9933C16816}"/>
                  </a:ext>
                </a:extLst>
              </p:cNvPr>
              <p:cNvSpPr txBox="1"/>
              <p:nvPr/>
            </p:nvSpPr>
            <p:spPr>
              <a:xfrm>
                <a:off x="3030864" y="611220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19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8" name="テキスト ボックス 467">
                <a:extLst>
                  <a:ext uri="{FF2B5EF4-FFF2-40B4-BE49-F238E27FC236}">
                    <a16:creationId xmlns:a16="http://schemas.microsoft.com/office/drawing/2014/main" id="{8903722F-E56B-439B-9AA5-4AD3145CA8A6}"/>
                  </a:ext>
                </a:extLst>
              </p:cNvPr>
              <p:cNvSpPr txBox="1"/>
              <p:nvPr/>
            </p:nvSpPr>
            <p:spPr>
              <a:xfrm>
                <a:off x="4017158" y="611220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17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69" name="テキスト ボックス 468">
                <a:extLst>
                  <a:ext uri="{FF2B5EF4-FFF2-40B4-BE49-F238E27FC236}">
                    <a16:creationId xmlns:a16="http://schemas.microsoft.com/office/drawing/2014/main" id="{D8AC1719-A15C-436F-8284-A3CA40B22B9B}"/>
                  </a:ext>
                </a:extLst>
              </p:cNvPr>
              <p:cNvSpPr txBox="1"/>
              <p:nvPr/>
            </p:nvSpPr>
            <p:spPr>
              <a:xfrm>
                <a:off x="2292997" y="555026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0" name="テキスト ボックス 469">
                <a:extLst>
                  <a:ext uri="{FF2B5EF4-FFF2-40B4-BE49-F238E27FC236}">
                    <a16:creationId xmlns:a16="http://schemas.microsoft.com/office/drawing/2014/main" id="{2590FEA6-AE03-45D8-BB61-2E0A53C4A1C7}"/>
                  </a:ext>
                </a:extLst>
              </p:cNvPr>
              <p:cNvSpPr txBox="1"/>
              <p:nvPr/>
            </p:nvSpPr>
            <p:spPr>
              <a:xfrm>
                <a:off x="2651266" y="3455444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1" name="テキスト ボックス 470">
                <a:extLst>
                  <a:ext uri="{FF2B5EF4-FFF2-40B4-BE49-F238E27FC236}">
                    <a16:creationId xmlns:a16="http://schemas.microsoft.com/office/drawing/2014/main" id="{85FEDFE5-680F-42CA-8851-7465C417C5EC}"/>
                  </a:ext>
                </a:extLst>
              </p:cNvPr>
              <p:cNvSpPr txBox="1"/>
              <p:nvPr/>
            </p:nvSpPr>
            <p:spPr>
              <a:xfrm>
                <a:off x="2078830" y="4214131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14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72" name="テキスト ボックス 471">
                <a:extLst>
                  <a:ext uri="{FF2B5EF4-FFF2-40B4-BE49-F238E27FC236}">
                    <a16:creationId xmlns:a16="http://schemas.microsoft.com/office/drawing/2014/main" id="{AB600995-682D-491F-AE6A-C48CF6CF9225}"/>
                  </a:ext>
                </a:extLst>
              </p:cNvPr>
              <p:cNvSpPr txBox="1"/>
              <p:nvPr/>
            </p:nvSpPr>
            <p:spPr>
              <a:xfrm>
                <a:off x="2014812" y="4686203"/>
                <a:ext cx="204107" cy="14508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11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E6789154-CE4B-4E5C-A953-02796393BE7D}"/>
                </a:ext>
              </a:extLst>
            </p:cNvPr>
            <p:cNvGrpSpPr/>
            <p:nvPr/>
          </p:nvGrpSpPr>
          <p:grpSpPr>
            <a:xfrm>
              <a:off x="591164" y="724662"/>
              <a:ext cx="1776734" cy="2799492"/>
              <a:chOff x="2444152" y="920152"/>
              <a:chExt cx="5017697" cy="5017697"/>
            </a:xfrm>
          </p:grpSpPr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547A9654-337A-47A9-B65C-2996B8A66AB9}"/>
                  </a:ext>
                </a:extLst>
              </p:cNvPr>
              <p:cNvGrpSpPr/>
              <p:nvPr/>
            </p:nvGrpSpPr>
            <p:grpSpPr>
              <a:xfrm>
                <a:off x="2608053" y="1115653"/>
                <a:ext cx="4689894" cy="4626857"/>
                <a:chOff x="2608053" y="1115653"/>
                <a:chExt cx="4689894" cy="4626857"/>
              </a:xfrm>
              <a:solidFill>
                <a:srgbClr val="FFFFCC"/>
              </a:solidFill>
            </p:grpSpPr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5CAC4A57-EC90-4D48-A802-B959A3E3A3E4}"/>
                    </a:ext>
                  </a:extLst>
                </p:cNvPr>
                <p:cNvSpPr/>
                <p:nvPr/>
              </p:nvSpPr>
              <p:spPr>
                <a:xfrm>
                  <a:off x="5212169" y="1115653"/>
                  <a:ext cx="816904" cy="847377"/>
                </a:xfrm>
                <a:custGeom>
                  <a:avLst/>
                  <a:gdLst>
                    <a:gd name="connsiteX0" fmla="*/ 108305 w 816904"/>
                    <a:gd name="connsiteY0" fmla="*/ 0 h 847377"/>
                    <a:gd name="connsiteX1" fmla="*/ 213419 w 816904"/>
                    <a:gd name="connsiteY1" fmla="*/ 16042 h 847377"/>
                    <a:gd name="connsiteX2" fmla="*/ 653590 w 816904"/>
                    <a:gd name="connsiteY2" fmla="*/ 152679 h 847377"/>
                    <a:gd name="connsiteX3" fmla="*/ 816904 w 816904"/>
                    <a:gd name="connsiteY3" fmla="*/ 231351 h 847377"/>
                    <a:gd name="connsiteX4" fmla="*/ 500446 w 816904"/>
                    <a:gd name="connsiteY4" fmla="*/ 847377 h 847377"/>
                    <a:gd name="connsiteX5" fmla="*/ 383848 w 816904"/>
                    <a:gd name="connsiteY5" fmla="*/ 791209 h 847377"/>
                    <a:gd name="connsiteX6" fmla="*/ 73758 w 816904"/>
                    <a:gd name="connsiteY6" fmla="*/ 694952 h 847377"/>
                    <a:gd name="connsiteX7" fmla="*/ 0 w 816904"/>
                    <a:gd name="connsiteY7" fmla="*/ 683695 h 847377"/>
                    <a:gd name="connsiteX8" fmla="*/ 108305 w 816904"/>
                    <a:gd name="connsiteY8" fmla="*/ 0 h 847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16904" h="847377">
                      <a:moveTo>
                        <a:pt x="108305" y="0"/>
                      </a:moveTo>
                      <a:lnTo>
                        <a:pt x="213419" y="16042"/>
                      </a:lnTo>
                      <a:cubicBezTo>
                        <a:pt x="366070" y="47279"/>
                        <a:pt x="513317" y="93348"/>
                        <a:pt x="653590" y="152679"/>
                      </a:cubicBezTo>
                      <a:lnTo>
                        <a:pt x="816904" y="231351"/>
                      </a:lnTo>
                      <a:lnTo>
                        <a:pt x="500446" y="847377"/>
                      </a:lnTo>
                      <a:lnTo>
                        <a:pt x="383848" y="791209"/>
                      </a:lnTo>
                      <a:cubicBezTo>
                        <a:pt x="285029" y="749412"/>
                        <a:pt x="181297" y="716958"/>
                        <a:pt x="73758" y="694952"/>
                      </a:cubicBezTo>
                      <a:lnTo>
                        <a:pt x="0" y="683695"/>
                      </a:lnTo>
                      <a:lnTo>
                        <a:pt x="10830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17B827BF-9925-4214-8668-EB8A32A87531}"/>
                    </a:ext>
                  </a:extLst>
                </p:cNvPr>
                <p:cNvSpPr/>
                <p:nvPr/>
              </p:nvSpPr>
              <p:spPr>
                <a:xfrm>
                  <a:off x="4953862" y="1970697"/>
                  <a:ext cx="679443" cy="1461053"/>
                </a:xfrm>
                <a:custGeom>
                  <a:avLst/>
                  <a:gdLst>
                    <a:gd name="connsiteX0" fmla="*/ 231165 w 679443"/>
                    <a:gd name="connsiteY0" fmla="*/ 0 h 1461053"/>
                    <a:gd name="connsiteX1" fmla="*/ 297064 w 679443"/>
                    <a:gd name="connsiteY1" fmla="*/ 10057 h 1461053"/>
                    <a:gd name="connsiteX2" fmla="*/ 574552 w 679443"/>
                    <a:gd name="connsiteY2" fmla="*/ 96195 h 1461053"/>
                    <a:gd name="connsiteX3" fmla="*/ 679443 w 679443"/>
                    <a:gd name="connsiteY3" fmla="*/ 146723 h 1461053"/>
                    <a:gd name="connsiteX4" fmla="*/ 4481 w 679443"/>
                    <a:gd name="connsiteY4" fmla="*/ 1460624 h 1461053"/>
                    <a:gd name="connsiteX5" fmla="*/ 1771 w 679443"/>
                    <a:gd name="connsiteY5" fmla="*/ 1461053 h 1461053"/>
                    <a:gd name="connsiteX6" fmla="*/ 0 w 679443"/>
                    <a:gd name="connsiteY6" fmla="*/ 1459270 h 1461053"/>
                    <a:gd name="connsiteX7" fmla="*/ 231165 w 679443"/>
                    <a:gd name="connsiteY7" fmla="*/ 0 h 1461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9443" h="1461053">
                      <a:moveTo>
                        <a:pt x="231165" y="0"/>
                      </a:moveTo>
                      <a:lnTo>
                        <a:pt x="297064" y="10057"/>
                      </a:lnTo>
                      <a:cubicBezTo>
                        <a:pt x="393297" y="29750"/>
                        <a:pt x="486123" y="58792"/>
                        <a:pt x="574552" y="96195"/>
                      </a:cubicBezTo>
                      <a:lnTo>
                        <a:pt x="679443" y="146723"/>
                      </a:lnTo>
                      <a:lnTo>
                        <a:pt x="4481" y="1460624"/>
                      </a:lnTo>
                      <a:lnTo>
                        <a:pt x="1771" y="1461053"/>
                      </a:lnTo>
                      <a:lnTo>
                        <a:pt x="0" y="1459270"/>
                      </a:lnTo>
                      <a:lnTo>
                        <a:pt x="23116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33960CC1-453F-4DC4-94A1-7C622D228AE6}"/>
                    </a:ext>
                  </a:extLst>
                </p:cNvPr>
                <p:cNvSpPr/>
                <p:nvPr/>
              </p:nvSpPr>
              <p:spPr>
                <a:xfrm>
                  <a:off x="3893047" y="1115680"/>
                  <a:ext cx="800600" cy="841454"/>
                </a:xfrm>
                <a:custGeom>
                  <a:avLst/>
                  <a:gdLst>
                    <a:gd name="connsiteX0" fmla="*/ 692295 w 800600"/>
                    <a:gd name="connsiteY0" fmla="*/ 0 h 841454"/>
                    <a:gd name="connsiteX1" fmla="*/ 800600 w 800600"/>
                    <a:gd name="connsiteY1" fmla="*/ 683695 h 841454"/>
                    <a:gd name="connsiteX2" fmla="*/ 727026 w 800600"/>
                    <a:gd name="connsiteY2" fmla="*/ 694924 h 841454"/>
                    <a:gd name="connsiteX3" fmla="*/ 416936 w 800600"/>
                    <a:gd name="connsiteY3" fmla="*/ 791181 h 841454"/>
                    <a:gd name="connsiteX4" fmla="*/ 312575 w 800600"/>
                    <a:gd name="connsiteY4" fmla="*/ 841454 h 841454"/>
                    <a:gd name="connsiteX5" fmla="*/ 0 w 800600"/>
                    <a:gd name="connsiteY5" fmla="*/ 223558 h 841454"/>
                    <a:gd name="connsiteX6" fmla="*/ 147194 w 800600"/>
                    <a:gd name="connsiteY6" fmla="*/ 152651 h 841454"/>
                    <a:gd name="connsiteX7" fmla="*/ 587365 w 800600"/>
                    <a:gd name="connsiteY7" fmla="*/ 16014 h 841454"/>
                    <a:gd name="connsiteX8" fmla="*/ 692295 w 800600"/>
                    <a:gd name="connsiteY8" fmla="*/ 0 h 841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0600" h="841454">
                      <a:moveTo>
                        <a:pt x="692295" y="0"/>
                      </a:moveTo>
                      <a:lnTo>
                        <a:pt x="800600" y="683695"/>
                      </a:lnTo>
                      <a:lnTo>
                        <a:pt x="727026" y="694924"/>
                      </a:lnTo>
                      <a:cubicBezTo>
                        <a:pt x="619488" y="716930"/>
                        <a:pt x="515755" y="749384"/>
                        <a:pt x="416936" y="791181"/>
                      </a:cubicBezTo>
                      <a:lnTo>
                        <a:pt x="312575" y="841454"/>
                      </a:lnTo>
                      <a:lnTo>
                        <a:pt x="0" y="223558"/>
                      </a:lnTo>
                      <a:lnTo>
                        <a:pt x="147194" y="152651"/>
                      </a:lnTo>
                      <a:cubicBezTo>
                        <a:pt x="287467" y="93320"/>
                        <a:pt x="434714" y="47251"/>
                        <a:pt x="587365" y="16014"/>
                      </a:cubicBezTo>
                      <a:lnTo>
                        <a:pt x="69229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3BBD7A10-2FB0-41E1-9922-92212E4CAC08}"/>
                    </a:ext>
                  </a:extLst>
                </p:cNvPr>
                <p:cNvSpPr/>
                <p:nvPr/>
              </p:nvSpPr>
              <p:spPr>
                <a:xfrm>
                  <a:off x="4283960" y="1970724"/>
                  <a:ext cx="667628" cy="1456952"/>
                </a:xfrm>
                <a:custGeom>
                  <a:avLst/>
                  <a:gdLst>
                    <a:gd name="connsiteX0" fmla="*/ 436830 w 667628"/>
                    <a:gd name="connsiteY0" fmla="*/ 0 h 1456952"/>
                    <a:gd name="connsiteX1" fmla="*/ 667628 w 667628"/>
                    <a:gd name="connsiteY1" fmla="*/ 1456952 h 1456952"/>
                    <a:gd name="connsiteX2" fmla="*/ 663421 w 667628"/>
                    <a:gd name="connsiteY2" fmla="*/ 1452716 h 1456952"/>
                    <a:gd name="connsiteX3" fmla="*/ 0 w 667628"/>
                    <a:gd name="connsiteY3" fmla="*/ 141270 h 1456952"/>
                    <a:gd name="connsiteX4" fmla="*/ 93627 w 667628"/>
                    <a:gd name="connsiteY4" fmla="*/ 96167 h 1456952"/>
                    <a:gd name="connsiteX5" fmla="*/ 371115 w 667628"/>
                    <a:gd name="connsiteY5" fmla="*/ 10029 h 1456952"/>
                    <a:gd name="connsiteX6" fmla="*/ 436830 w 667628"/>
                    <a:gd name="connsiteY6" fmla="*/ 0 h 1456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7628" h="1456952">
                      <a:moveTo>
                        <a:pt x="436830" y="0"/>
                      </a:moveTo>
                      <a:lnTo>
                        <a:pt x="667628" y="1456952"/>
                      </a:lnTo>
                      <a:lnTo>
                        <a:pt x="663421" y="1452716"/>
                      </a:lnTo>
                      <a:lnTo>
                        <a:pt x="0" y="141270"/>
                      </a:lnTo>
                      <a:lnTo>
                        <a:pt x="93627" y="96167"/>
                      </a:lnTo>
                      <a:cubicBezTo>
                        <a:pt x="182057" y="58764"/>
                        <a:pt x="274883" y="29722"/>
                        <a:pt x="371115" y="10029"/>
                      </a:cubicBezTo>
                      <a:lnTo>
                        <a:pt x="43683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87FFE660-EED9-4369-8631-0D5CAA1ABD4B}"/>
                    </a:ext>
                  </a:extLst>
                </p:cNvPr>
                <p:cNvSpPr/>
                <p:nvPr/>
              </p:nvSpPr>
              <p:spPr>
                <a:xfrm>
                  <a:off x="6129433" y="1781756"/>
                  <a:ext cx="915877" cy="905152"/>
                </a:xfrm>
                <a:custGeom>
                  <a:avLst/>
                  <a:gdLst>
                    <a:gd name="connsiteX0" fmla="*/ 491588 w 915877"/>
                    <a:gd name="connsiteY0" fmla="*/ 0 h 905152"/>
                    <a:gd name="connsiteX1" fmla="*/ 633043 w 915877"/>
                    <a:gd name="connsiteY1" fmla="*/ 155640 h 905152"/>
                    <a:gd name="connsiteX2" fmla="*/ 885492 w 915877"/>
                    <a:gd name="connsiteY2" fmla="*/ 529503 h 905152"/>
                    <a:gd name="connsiteX3" fmla="*/ 915877 w 915877"/>
                    <a:gd name="connsiteY3" fmla="*/ 592577 h 905152"/>
                    <a:gd name="connsiteX4" fmla="*/ 297980 w 915877"/>
                    <a:gd name="connsiteY4" fmla="*/ 905152 h 905152"/>
                    <a:gd name="connsiteX5" fmla="*/ 276144 w 915877"/>
                    <a:gd name="connsiteY5" fmla="*/ 859823 h 905152"/>
                    <a:gd name="connsiteX6" fmla="*/ 98299 w 915877"/>
                    <a:gd name="connsiteY6" fmla="*/ 596445 h 905152"/>
                    <a:gd name="connsiteX7" fmla="*/ 0 w 915877"/>
                    <a:gd name="connsiteY7" fmla="*/ 488288 h 905152"/>
                    <a:gd name="connsiteX8" fmla="*/ 491588 w 915877"/>
                    <a:gd name="connsiteY8" fmla="*/ 0 h 905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5877" h="905152">
                      <a:moveTo>
                        <a:pt x="491588" y="0"/>
                      </a:moveTo>
                      <a:lnTo>
                        <a:pt x="633043" y="155640"/>
                      </a:lnTo>
                      <a:cubicBezTo>
                        <a:pt x="728621" y="271453"/>
                        <a:pt x="813294" y="396598"/>
                        <a:pt x="885492" y="529503"/>
                      </a:cubicBezTo>
                      <a:lnTo>
                        <a:pt x="915877" y="592577"/>
                      </a:lnTo>
                      <a:lnTo>
                        <a:pt x="297980" y="905152"/>
                      </a:lnTo>
                      <a:lnTo>
                        <a:pt x="276144" y="859823"/>
                      </a:lnTo>
                      <a:cubicBezTo>
                        <a:pt x="225282" y="766194"/>
                        <a:pt x="165631" y="678033"/>
                        <a:pt x="98299" y="596445"/>
                      </a:cubicBezTo>
                      <a:lnTo>
                        <a:pt x="0" y="488288"/>
                      </a:lnTo>
                      <a:lnTo>
                        <a:pt x="49158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B9929D95-9677-4104-A83D-4F15CF44FF95}"/>
                    </a:ext>
                  </a:extLst>
                </p:cNvPr>
                <p:cNvSpPr/>
                <p:nvPr/>
              </p:nvSpPr>
              <p:spPr>
                <a:xfrm>
                  <a:off x="4964925" y="2392420"/>
                  <a:ext cx="1307628" cy="1034314"/>
                </a:xfrm>
                <a:custGeom>
                  <a:avLst/>
                  <a:gdLst>
                    <a:gd name="connsiteX0" fmla="*/ 1041304 w 1307628"/>
                    <a:gd name="connsiteY0" fmla="*/ 0 h 1034314"/>
                    <a:gd name="connsiteX1" fmla="*/ 1128788 w 1307628"/>
                    <a:gd name="connsiteY1" fmla="*/ 96257 h 1034314"/>
                    <a:gd name="connsiteX2" fmla="*/ 1287934 w 1307628"/>
                    <a:gd name="connsiteY2" fmla="*/ 331944 h 1034314"/>
                    <a:gd name="connsiteX3" fmla="*/ 1307628 w 1307628"/>
                    <a:gd name="connsiteY3" fmla="*/ 372826 h 1034314"/>
                    <a:gd name="connsiteX4" fmla="*/ 0 w 1307628"/>
                    <a:gd name="connsiteY4" fmla="*/ 1034314 h 1034314"/>
                    <a:gd name="connsiteX5" fmla="*/ 1041304 w 1307628"/>
                    <a:gd name="connsiteY5" fmla="*/ 0 h 1034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07628" h="1034314">
                      <a:moveTo>
                        <a:pt x="1041304" y="0"/>
                      </a:moveTo>
                      <a:lnTo>
                        <a:pt x="1128788" y="96257"/>
                      </a:lnTo>
                      <a:cubicBezTo>
                        <a:pt x="1189041" y="169267"/>
                        <a:pt x="1242420" y="248159"/>
                        <a:pt x="1287934" y="331944"/>
                      </a:cubicBezTo>
                      <a:lnTo>
                        <a:pt x="1307628" y="372826"/>
                      </a:lnTo>
                      <a:lnTo>
                        <a:pt x="0" y="1034314"/>
                      </a:lnTo>
                      <a:lnTo>
                        <a:pt x="104130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F101ECA3-FAD2-4A98-910B-FD745E9D93E5}"/>
                    </a:ext>
                  </a:extLst>
                </p:cNvPr>
                <p:cNvSpPr/>
                <p:nvPr/>
              </p:nvSpPr>
              <p:spPr>
                <a:xfrm>
                  <a:off x="2867098" y="1765603"/>
                  <a:ext cx="921861" cy="911892"/>
                </a:xfrm>
                <a:custGeom>
                  <a:avLst/>
                  <a:gdLst>
                    <a:gd name="connsiteX0" fmla="*/ 433572 w 921861"/>
                    <a:gd name="connsiteY0" fmla="*/ 0 h 911892"/>
                    <a:gd name="connsiteX1" fmla="*/ 921861 w 921861"/>
                    <a:gd name="connsiteY1" fmla="*/ 491589 h 911892"/>
                    <a:gd name="connsiteX2" fmla="*/ 917792 w 921861"/>
                    <a:gd name="connsiteY2" fmla="*/ 495286 h 911892"/>
                    <a:gd name="connsiteX3" fmla="*/ 633327 w 921861"/>
                    <a:gd name="connsiteY3" fmla="*/ 875976 h 911892"/>
                    <a:gd name="connsiteX4" fmla="*/ 616025 w 921861"/>
                    <a:gd name="connsiteY4" fmla="*/ 911892 h 911892"/>
                    <a:gd name="connsiteX5" fmla="*/ 0 w 921861"/>
                    <a:gd name="connsiteY5" fmla="*/ 595434 h 911892"/>
                    <a:gd name="connsiteX6" fmla="*/ 23979 w 921861"/>
                    <a:gd name="connsiteY6" fmla="*/ 545656 h 911892"/>
                    <a:gd name="connsiteX7" fmla="*/ 427775 w 921861"/>
                    <a:gd name="connsiteY7" fmla="*/ 5269 h 911892"/>
                    <a:gd name="connsiteX8" fmla="*/ 433572 w 921861"/>
                    <a:gd name="connsiteY8" fmla="*/ 0 h 91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1861" h="911892">
                      <a:moveTo>
                        <a:pt x="433572" y="0"/>
                      </a:moveTo>
                      <a:lnTo>
                        <a:pt x="921861" y="491589"/>
                      </a:lnTo>
                      <a:lnTo>
                        <a:pt x="917792" y="495286"/>
                      </a:lnTo>
                      <a:cubicBezTo>
                        <a:pt x="805688" y="607391"/>
                        <a:pt x="709621" y="735533"/>
                        <a:pt x="633327" y="875976"/>
                      </a:cubicBezTo>
                      <a:lnTo>
                        <a:pt x="616025" y="911892"/>
                      </a:lnTo>
                      <a:lnTo>
                        <a:pt x="0" y="595434"/>
                      </a:lnTo>
                      <a:lnTo>
                        <a:pt x="23979" y="545656"/>
                      </a:lnTo>
                      <a:cubicBezTo>
                        <a:pt x="132276" y="346298"/>
                        <a:pt x="268643" y="164401"/>
                        <a:pt x="427775" y="5269"/>
                      </a:cubicBezTo>
                      <a:lnTo>
                        <a:pt x="43357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05BAA2F5-A9A2-463E-A6B4-CA7F5FC56209}"/>
                    </a:ext>
                  </a:extLst>
                </p:cNvPr>
                <p:cNvSpPr/>
                <p:nvPr/>
              </p:nvSpPr>
              <p:spPr>
                <a:xfrm>
                  <a:off x="3637513" y="2380395"/>
                  <a:ext cx="1314664" cy="1051013"/>
                </a:xfrm>
                <a:custGeom>
                  <a:avLst/>
                  <a:gdLst>
                    <a:gd name="connsiteX0" fmla="*/ 273820 w 1314664"/>
                    <a:gd name="connsiteY0" fmla="*/ 0 h 1051013"/>
                    <a:gd name="connsiteX1" fmla="*/ 1314074 w 1314664"/>
                    <a:gd name="connsiteY1" fmla="*/ 1047284 h 1051013"/>
                    <a:gd name="connsiteX2" fmla="*/ 1314664 w 1314664"/>
                    <a:gd name="connsiteY2" fmla="*/ 1051013 h 1051013"/>
                    <a:gd name="connsiteX3" fmla="*/ 1312539 w 1314664"/>
                    <a:gd name="connsiteY3" fmla="*/ 1050676 h 1051013"/>
                    <a:gd name="connsiteX4" fmla="*/ 0 w 1314664"/>
                    <a:gd name="connsiteY4" fmla="*/ 376413 h 1051013"/>
                    <a:gd name="connsiteX5" fmla="*/ 15628 w 1314664"/>
                    <a:gd name="connsiteY5" fmla="*/ 343970 h 1051013"/>
                    <a:gd name="connsiteX6" fmla="*/ 270185 w 1314664"/>
                    <a:gd name="connsiteY6" fmla="*/ 3304 h 1051013"/>
                    <a:gd name="connsiteX7" fmla="*/ 273820 w 1314664"/>
                    <a:gd name="connsiteY7" fmla="*/ 0 h 105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4664" h="1051013">
                      <a:moveTo>
                        <a:pt x="273820" y="0"/>
                      </a:moveTo>
                      <a:lnTo>
                        <a:pt x="1314074" y="1047284"/>
                      </a:lnTo>
                      <a:lnTo>
                        <a:pt x="1314664" y="1051013"/>
                      </a:lnTo>
                      <a:lnTo>
                        <a:pt x="1312539" y="1050676"/>
                      </a:lnTo>
                      <a:lnTo>
                        <a:pt x="0" y="376413"/>
                      </a:lnTo>
                      <a:lnTo>
                        <a:pt x="15628" y="343970"/>
                      </a:lnTo>
                      <a:cubicBezTo>
                        <a:pt x="83900" y="218293"/>
                        <a:pt x="169867" y="103623"/>
                        <a:pt x="270185" y="3304"/>
                      </a:cubicBezTo>
                      <a:lnTo>
                        <a:pt x="27382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9BE5B3A3-E5BE-4DA3-9E7F-085438915F22}"/>
                    </a:ext>
                  </a:extLst>
                </p:cNvPr>
                <p:cNvSpPr/>
                <p:nvPr/>
              </p:nvSpPr>
              <p:spPr>
                <a:xfrm>
                  <a:off x="2608053" y="3064993"/>
                  <a:ext cx="715784" cy="734691"/>
                </a:xfrm>
                <a:custGeom>
                  <a:avLst/>
                  <a:gdLst>
                    <a:gd name="connsiteX0" fmla="*/ 31070 w 715784"/>
                    <a:gd name="connsiteY0" fmla="*/ 0 h 734691"/>
                    <a:gd name="connsiteX1" fmla="*/ 714765 w 715784"/>
                    <a:gd name="connsiteY1" fmla="*/ 108305 h 734691"/>
                    <a:gd name="connsiteX2" fmla="*/ 701518 w 715784"/>
                    <a:gd name="connsiteY2" fmla="*/ 195105 h 734691"/>
                    <a:gd name="connsiteX3" fmla="*/ 692989 w 715784"/>
                    <a:gd name="connsiteY3" fmla="*/ 364008 h 734691"/>
                    <a:gd name="connsiteX4" fmla="*/ 701518 w 715784"/>
                    <a:gd name="connsiteY4" fmla="*/ 532911 h 734691"/>
                    <a:gd name="connsiteX5" fmla="*/ 715784 w 715784"/>
                    <a:gd name="connsiteY5" fmla="*/ 626386 h 734691"/>
                    <a:gd name="connsiteX6" fmla="*/ 32089 w 715784"/>
                    <a:gd name="connsiteY6" fmla="*/ 734691 h 734691"/>
                    <a:gd name="connsiteX7" fmla="*/ 12107 w 715784"/>
                    <a:gd name="connsiteY7" fmla="*/ 603765 h 734691"/>
                    <a:gd name="connsiteX8" fmla="*/ 0 w 715784"/>
                    <a:gd name="connsiteY8" fmla="*/ 364008 h 734691"/>
                    <a:gd name="connsiteX9" fmla="*/ 12107 w 715784"/>
                    <a:gd name="connsiteY9" fmla="*/ 124251 h 734691"/>
                    <a:gd name="connsiteX10" fmla="*/ 31070 w 715784"/>
                    <a:gd name="connsiteY10" fmla="*/ 0 h 734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5784" h="734691">
                      <a:moveTo>
                        <a:pt x="31070" y="0"/>
                      </a:moveTo>
                      <a:lnTo>
                        <a:pt x="714765" y="108305"/>
                      </a:lnTo>
                      <a:lnTo>
                        <a:pt x="701518" y="195105"/>
                      </a:lnTo>
                      <a:cubicBezTo>
                        <a:pt x="695878" y="250639"/>
                        <a:pt x="692989" y="306986"/>
                        <a:pt x="692989" y="364008"/>
                      </a:cubicBezTo>
                      <a:cubicBezTo>
                        <a:pt x="692989" y="421030"/>
                        <a:pt x="695878" y="477377"/>
                        <a:pt x="701518" y="532911"/>
                      </a:cubicBezTo>
                      <a:lnTo>
                        <a:pt x="715784" y="626386"/>
                      </a:lnTo>
                      <a:lnTo>
                        <a:pt x="32089" y="734691"/>
                      </a:lnTo>
                      <a:lnTo>
                        <a:pt x="12107" y="603765"/>
                      </a:lnTo>
                      <a:cubicBezTo>
                        <a:pt x="4101" y="524935"/>
                        <a:pt x="0" y="444951"/>
                        <a:pt x="0" y="364008"/>
                      </a:cubicBezTo>
                      <a:cubicBezTo>
                        <a:pt x="0" y="283066"/>
                        <a:pt x="4101" y="203081"/>
                        <a:pt x="12107" y="124251"/>
                      </a:cubicBezTo>
                      <a:lnTo>
                        <a:pt x="3107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598232D8-6820-4E54-A72F-01134B9296C7}"/>
                    </a:ext>
                  </a:extLst>
                </p:cNvPr>
                <p:cNvSpPr/>
                <p:nvPr/>
              </p:nvSpPr>
              <p:spPr>
                <a:xfrm>
                  <a:off x="3474720" y="3200442"/>
                  <a:ext cx="1477596" cy="463793"/>
                </a:xfrm>
                <a:custGeom>
                  <a:avLst/>
                  <a:gdLst>
                    <a:gd name="connsiteX0" fmla="*/ 19447 w 1477596"/>
                    <a:gd name="connsiteY0" fmla="*/ 0 h 463793"/>
                    <a:gd name="connsiteX1" fmla="*/ 1475333 w 1477596"/>
                    <a:gd name="connsiteY1" fmla="*/ 230628 h 463793"/>
                    <a:gd name="connsiteX2" fmla="*/ 1477588 w 1477596"/>
                    <a:gd name="connsiteY2" fmla="*/ 231786 h 463793"/>
                    <a:gd name="connsiteX3" fmla="*/ 1477596 w 1477596"/>
                    <a:gd name="connsiteY3" fmla="*/ 231833 h 463793"/>
                    <a:gd name="connsiteX4" fmla="*/ 1476689 w 1477596"/>
                    <a:gd name="connsiteY4" fmla="*/ 231977 h 463793"/>
                    <a:gd name="connsiteX5" fmla="*/ 1477596 w 1477596"/>
                    <a:gd name="connsiteY5" fmla="*/ 232121 h 463793"/>
                    <a:gd name="connsiteX6" fmla="*/ 1477458 w 1477596"/>
                    <a:gd name="connsiteY6" fmla="*/ 232989 h 463793"/>
                    <a:gd name="connsiteX7" fmla="*/ 20465 w 1477596"/>
                    <a:gd name="connsiteY7" fmla="*/ 463793 h 463793"/>
                    <a:gd name="connsiteX8" fmla="*/ 7632 w 1477596"/>
                    <a:gd name="connsiteY8" fmla="*/ 379704 h 463793"/>
                    <a:gd name="connsiteX9" fmla="*/ 0 w 1477596"/>
                    <a:gd name="connsiteY9" fmla="*/ 228559 h 463793"/>
                    <a:gd name="connsiteX10" fmla="*/ 7632 w 1477596"/>
                    <a:gd name="connsiteY10" fmla="*/ 77414 h 463793"/>
                    <a:gd name="connsiteX11" fmla="*/ 19447 w 1477596"/>
                    <a:gd name="connsiteY11" fmla="*/ 0 h 463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7596" h="463793">
                      <a:moveTo>
                        <a:pt x="19447" y="0"/>
                      </a:moveTo>
                      <a:lnTo>
                        <a:pt x="1475333" y="230628"/>
                      </a:lnTo>
                      <a:lnTo>
                        <a:pt x="1477588" y="231786"/>
                      </a:lnTo>
                      <a:lnTo>
                        <a:pt x="1477596" y="231833"/>
                      </a:lnTo>
                      <a:lnTo>
                        <a:pt x="1476689" y="231977"/>
                      </a:lnTo>
                      <a:lnTo>
                        <a:pt x="1477596" y="232121"/>
                      </a:lnTo>
                      <a:lnTo>
                        <a:pt x="1477458" y="232989"/>
                      </a:lnTo>
                      <a:lnTo>
                        <a:pt x="20465" y="463793"/>
                      </a:lnTo>
                      <a:lnTo>
                        <a:pt x="7632" y="379704"/>
                      </a:lnTo>
                      <a:cubicBezTo>
                        <a:pt x="2585" y="330009"/>
                        <a:pt x="0" y="279586"/>
                        <a:pt x="0" y="228559"/>
                      </a:cubicBezTo>
                      <a:cubicBezTo>
                        <a:pt x="0" y="177532"/>
                        <a:pt x="2585" y="127109"/>
                        <a:pt x="7632" y="77414"/>
                      </a:cubicBezTo>
                      <a:lnTo>
                        <a:pt x="1944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FB69B1AB-32D1-462C-8DB7-37F81E0A59AA}"/>
                    </a:ext>
                  </a:extLst>
                </p:cNvPr>
                <p:cNvSpPr/>
                <p:nvPr/>
              </p:nvSpPr>
              <p:spPr>
                <a:xfrm>
                  <a:off x="6582257" y="3065608"/>
                  <a:ext cx="715690" cy="733461"/>
                </a:xfrm>
                <a:custGeom>
                  <a:avLst/>
                  <a:gdLst>
                    <a:gd name="connsiteX0" fmla="*/ 684714 w 715690"/>
                    <a:gd name="connsiteY0" fmla="*/ 0 h 733461"/>
                    <a:gd name="connsiteX1" fmla="*/ 703583 w 715690"/>
                    <a:gd name="connsiteY1" fmla="*/ 123636 h 733461"/>
                    <a:gd name="connsiteX2" fmla="*/ 715690 w 715690"/>
                    <a:gd name="connsiteY2" fmla="*/ 363393 h 733461"/>
                    <a:gd name="connsiteX3" fmla="*/ 703583 w 715690"/>
                    <a:gd name="connsiteY3" fmla="*/ 603150 h 733461"/>
                    <a:gd name="connsiteX4" fmla="*/ 683696 w 715690"/>
                    <a:gd name="connsiteY4" fmla="*/ 733461 h 733461"/>
                    <a:gd name="connsiteX5" fmla="*/ 0 w 715690"/>
                    <a:gd name="connsiteY5" fmla="*/ 625156 h 733461"/>
                    <a:gd name="connsiteX6" fmla="*/ 14172 w 715690"/>
                    <a:gd name="connsiteY6" fmla="*/ 532296 h 733461"/>
                    <a:gd name="connsiteX7" fmla="*/ 22701 w 715690"/>
                    <a:gd name="connsiteY7" fmla="*/ 363393 h 733461"/>
                    <a:gd name="connsiteX8" fmla="*/ 14172 w 715690"/>
                    <a:gd name="connsiteY8" fmla="*/ 194490 h 733461"/>
                    <a:gd name="connsiteX9" fmla="*/ 1019 w 715690"/>
                    <a:gd name="connsiteY9" fmla="*/ 108305 h 733461"/>
                    <a:gd name="connsiteX10" fmla="*/ 684714 w 715690"/>
                    <a:gd name="connsiteY10" fmla="*/ 0 h 733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5690" h="733461">
                      <a:moveTo>
                        <a:pt x="684714" y="0"/>
                      </a:moveTo>
                      <a:lnTo>
                        <a:pt x="703583" y="123636"/>
                      </a:lnTo>
                      <a:cubicBezTo>
                        <a:pt x="711589" y="202466"/>
                        <a:pt x="715690" y="282451"/>
                        <a:pt x="715690" y="363393"/>
                      </a:cubicBezTo>
                      <a:cubicBezTo>
                        <a:pt x="715690" y="444336"/>
                        <a:pt x="711589" y="524320"/>
                        <a:pt x="703583" y="603150"/>
                      </a:cubicBezTo>
                      <a:lnTo>
                        <a:pt x="683696" y="733461"/>
                      </a:lnTo>
                      <a:lnTo>
                        <a:pt x="0" y="625156"/>
                      </a:lnTo>
                      <a:lnTo>
                        <a:pt x="14172" y="532296"/>
                      </a:lnTo>
                      <a:cubicBezTo>
                        <a:pt x="19812" y="476762"/>
                        <a:pt x="22701" y="420415"/>
                        <a:pt x="22701" y="363393"/>
                      </a:cubicBezTo>
                      <a:cubicBezTo>
                        <a:pt x="22701" y="306371"/>
                        <a:pt x="19812" y="250024"/>
                        <a:pt x="14172" y="194490"/>
                      </a:cubicBezTo>
                      <a:lnTo>
                        <a:pt x="1019" y="108305"/>
                      </a:lnTo>
                      <a:lnTo>
                        <a:pt x="68471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0FBDDEC4-F473-4378-ACD2-FCDB6F76BD09}"/>
                    </a:ext>
                  </a:extLst>
                </p:cNvPr>
                <p:cNvSpPr/>
                <p:nvPr/>
              </p:nvSpPr>
              <p:spPr>
                <a:xfrm>
                  <a:off x="4958462" y="3201055"/>
                  <a:ext cx="1472819" cy="462564"/>
                </a:xfrm>
                <a:custGeom>
                  <a:avLst/>
                  <a:gdLst>
                    <a:gd name="connsiteX0" fmla="*/ 1453466 w 1472819"/>
                    <a:gd name="connsiteY0" fmla="*/ 0 h 462564"/>
                    <a:gd name="connsiteX1" fmla="*/ 1465187 w 1472819"/>
                    <a:gd name="connsiteY1" fmla="*/ 76800 h 462564"/>
                    <a:gd name="connsiteX2" fmla="*/ 1472819 w 1472819"/>
                    <a:gd name="connsiteY2" fmla="*/ 227945 h 462564"/>
                    <a:gd name="connsiteX3" fmla="*/ 1465187 w 1472819"/>
                    <a:gd name="connsiteY3" fmla="*/ 379090 h 462564"/>
                    <a:gd name="connsiteX4" fmla="*/ 1452448 w 1472819"/>
                    <a:gd name="connsiteY4" fmla="*/ 462564 h 462564"/>
                    <a:gd name="connsiteX5" fmla="*/ 0 w 1472819"/>
                    <a:gd name="connsiteY5" fmla="*/ 232480 h 462564"/>
                    <a:gd name="connsiteX6" fmla="*/ 401 w 1472819"/>
                    <a:gd name="connsiteY6" fmla="*/ 231699 h 462564"/>
                    <a:gd name="connsiteX7" fmla="*/ 2219 w 1472819"/>
                    <a:gd name="connsiteY7" fmla="*/ 229893 h 462564"/>
                    <a:gd name="connsiteX8" fmla="*/ 1453466 w 1472819"/>
                    <a:gd name="connsiteY8" fmla="*/ 0 h 462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819" h="462564">
                      <a:moveTo>
                        <a:pt x="1453466" y="0"/>
                      </a:moveTo>
                      <a:lnTo>
                        <a:pt x="1465187" y="76800"/>
                      </a:lnTo>
                      <a:cubicBezTo>
                        <a:pt x="1470234" y="126495"/>
                        <a:pt x="1472819" y="176918"/>
                        <a:pt x="1472819" y="227945"/>
                      </a:cubicBezTo>
                      <a:cubicBezTo>
                        <a:pt x="1472819" y="278972"/>
                        <a:pt x="1470234" y="329395"/>
                        <a:pt x="1465187" y="379090"/>
                      </a:cubicBezTo>
                      <a:lnTo>
                        <a:pt x="1452448" y="462564"/>
                      </a:lnTo>
                      <a:lnTo>
                        <a:pt x="0" y="232480"/>
                      </a:lnTo>
                      <a:lnTo>
                        <a:pt x="401" y="231699"/>
                      </a:lnTo>
                      <a:lnTo>
                        <a:pt x="2219" y="229893"/>
                      </a:lnTo>
                      <a:lnTo>
                        <a:pt x="145346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037BDE21-7090-4370-A663-1970211D4C1F}"/>
                    </a:ext>
                  </a:extLst>
                </p:cNvPr>
                <p:cNvSpPr/>
                <p:nvPr/>
              </p:nvSpPr>
              <p:spPr>
                <a:xfrm>
                  <a:off x="4284180" y="3451268"/>
                  <a:ext cx="665173" cy="1436170"/>
                </a:xfrm>
                <a:custGeom>
                  <a:avLst/>
                  <a:gdLst>
                    <a:gd name="connsiteX0" fmla="*/ 665173 w 665173"/>
                    <a:gd name="connsiteY0" fmla="*/ 0 h 1436170"/>
                    <a:gd name="connsiteX1" fmla="*/ 437667 w 665173"/>
                    <a:gd name="connsiteY1" fmla="*/ 1436170 h 1436170"/>
                    <a:gd name="connsiteX2" fmla="*/ 370896 w 665173"/>
                    <a:gd name="connsiteY2" fmla="*/ 1425979 h 1436170"/>
                    <a:gd name="connsiteX3" fmla="*/ 93408 w 665173"/>
                    <a:gd name="connsiteY3" fmla="*/ 1339841 h 1436170"/>
                    <a:gd name="connsiteX4" fmla="*/ 0 w 665173"/>
                    <a:gd name="connsiteY4" fmla="*/ 1294844 h 1436170"/>
                    <a:gd name="connsiteX5" fmla="*/ 665173 w 665173"/>
                    <a:gd name="connsiteY5" fmla="*/ 0 h 143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5173" h="1436170">
                      <a:moveTo>
                        <a:pt x="665173" y="0"/>
                      </a:moveTo>
                      <a:lnTo>
                        <a:pt x="437667" y="1436170"/>
                      </a:lnTo>
                      <a:lnTo>
                        <a:pt x="370896" y="1425979"/>
                      </a:lnTo>
                      <a:cubicBezTo>
                        <a:pt x="274664" y="1406287"/>
                        <a:pt x="181838" y="1377244"/>
                        <a:pt x="93408" y="1339841"/>
                      </a:cubicBezTo>
                      <a:lnTo>
                        <a:pt x="0" y="1294844"/>
                      </a:lnTo>
                      <a:lnTo>
                        <a:pt x="66517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72ED09E9-E3EF-4431-9FFE-B1E7754C959D}"/>
                    </a:ext>
                  </a:extLst>
                </p:cNvPr>
                <p:cNvSpPr/>
                <p:nvPr/>
              </p:nvSpPr>
              <p:spPr>
                <a:xfrm>
                  <a:off x="3888411" y="4900503"/>
                  <a:ext cx="806293" cy="841979"/>
                </a:xfrm>
                <a:custGeom>
                  <a:avLst/>
                  <a:gdLst>
                    <a:gd name="connsiteX0" fmla="*/ 316458 w 806293"/>
                    <a:gd name="connsiteY0" fmla="*/ 0 h 841979"/>
                    <a:gd name="connsiteX1" fmla="*/ 421573 w 806293"/>
                    <a:gd name="connsiteY1" fmla="*/ 50637 h 841979"/>
                    <a:gd name="connsiteX2" fmla="*/ 731663 w 806293"/>
                    <a:gd name="connsiteY2" fmla="*/ 146894 h 841979"/>
                    <a:gd name="connsiteX3" fmla="*/ 806293 w 806293"/>
                    <a:gd name="connsiteY3" fmla="*/ 158284 h 841979"/>
                    <a:gd name="connsiteX4" fmla="*/ 697988 w 806293"/>
                    <a:gd name="connsiteY4" fmla="*/ 841979 h 841979"/>
                    <a:gd name="connsiteX5" fmla="*/ 592002 w 806293"/>
                    <a:gd name="connsiteY5" fmla="*/ 825804 h 841979"/>
                    <a:gd name="connsiteX6" fmla="*/ 151831 w 806293"/>
                    <a:gd name="connsiteY6" fmla="*/ 689167 h 841979"/>
                    <a:gd name="connsiteX7" fmla="*/ 0 w 806293"/>
                    <a:gd name="connsiteY7" fmla="*/ 616026 h 841979"/>
                    <a:gd name="connsiteX8" fmla="*/ 316458 w 806293"/>
                    <a:gd name="connsiteY8" fmla="*/ 0 h 84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6293" h="841979">
                      <a:moveTo>
                        <a:pt x="316458" y="0"/>
                      </a:moveTo>
                      <a:lnTo>
                        <a:pt x="421573" y="50637"/>
                      </a:lnTo>
                      <a:cubicBezTo>
                        <a:pt x="520392" y="92434"/>
                        <a:pt x="624125" y="124889"/>
                        <a:pt x="731663" y="146894"/>
                      </a:cubicBezTo>
                      <a:lnTo>
                        <a:pt x="806293" y="158284"/>
                      </a:lnTo>
                      <a:lnTo>
                        <a:pt x="697988" y="841979"/>
                      </a:lnTo>
                      <a:lnTo>
                        <a:pt x="592002" y="825804"/>
                      </a:lnTo>
                      <a:cubicBezTo>
                        <a:pt x="439351" y="794567"/>
                        <a:pt x="292104" y="748498"/>
                        <a:pt x="151831" y="689167"/>
                      </a:cubicBezTo>
                      <a:lnTo>
                        <a:pt x="0" y="616026"/>
                      </a:lnTo>
                      <a:lnTo>
                        <a:pt x="31645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1EA8114A-09BD-40D2-AA43-3D3E239C3E8A}"/>
                    </a:ext>
                  </a:extLst>
                </p:cNvPr>
                <p:cNvSpPr/>
                <p:nvPr/>
              </p:nvSpPr>
              <p:spPr>
                <a:xfrm>
                  <a:off x="4954784" y="3438106"/>
                  <a:ext cx="663799" cy="1449360"/>
                </a:xfrm>
                <a:custGeom>
                  <a:avLst/>
                  <a:gdLst>
                    <a:gd name="connsiteX0" fmla="*/ 1329 w 663799"/>
                    <a:gd name="connsiteY0" fmla="*/ 0 h 1449360"/>
                    <a:gd name="connsiteX1" fmla="*/ 663799 w 663799"/>
                    <a:gd name="connsiteY1" fmla="*/ 1309567 h 1449360"/>
                    <a:gd name="connsiteX2" fmla="*/ 573630 w 663799"/>
                    <a:gd name="connsiteY2" fmla="*/ 1353003 h 1449360"/>
                    <a:gd name="connsiteX3" fmla="*/ 296142 w 663799"/>
                    <a:gd name="connsiteY3" fmla="*/ 1439141 h 1449360"/>
                    <a:gd name="connsiteX4" fmla="*/ 229186 w 663799"/>
                    <a:gd name="connsiteY4" fmla="*/ 1449360 h 1449360"/>
                    <a:gd name="connsiteX5" fmla="*/ 0 w 663799"/>
                    <a:gd name="connsiteY5" fmla="*/ 2587 h 1449360"/>
                    <a:gd name="connsiteX6" fmla="*/ 1329 w 663799"/>
                    <a:gd name="connsiteY6" fmla="*/ 0 h 144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3799" h="1449360">
                      <a:moveTo>
                        <a:pt x="1329" y="0"/>
                      </a:moveTo>
                      <a:lnTo>
                        <a:pt x="663799" y="1309567"/>
                      </a:lnTo>
                      <a:lnTo>
                        <a:pt x="573630" y="1353003"/>
                      </a:lnTo>
                      <a:cubicBezTo>
                        <a:pt x="485201" y="1390406"/>
                        <a:pt x="392375" y="1419449"/>
                        <a:pt x="296142" y="1439141"/>
                      </a:cubicBezTo>
                      <a:lnTo>
                        <a:pt x="229186" y="1449360"/>
                      </a:lnTo>
                      <a:lnTo>
                        <a:pt x="0" y="2587"/>
                      </a:lnTo>
                      <a:lnTo>
                        <a:pt x="132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2E9D9847-5289-484F-8E32-BBD56CAFB28B}"/>
                    </a:ext>
                  </a:extLst>
                </p:cNvPr>
                <p:cNvSpPr/>
                <p:nvPr/>
              </p:nvSpPr>
              <p:spPr>
                <a:xfrm>
                  <a:off x="5211112" y="4902532"/>
                  <a:ext cx="798384" cy="839978"/>
                </a:xfrm>
                <a:custGeom>
                  <a:avLst/>
                  <a:gdLst>
                    <a:gd name="connsiteX0" fmla="*/ 485809 w 798384"/>
                    <a:gd name="connsiteY0" fmla="*/ 0 h 839978"/>
                    <a:gd name="connsiteX1" fmla="*/ 798384 w 798384"/>
                    <a:gd name="connsiteY1" fmla="*/ 617896 h 839978"/>
                    <a:gd name="connsiteX2" fmla="*/ 654647 w 798384"/>
                    <a:gd name="connsiteY2" fmla="*/ 687137 h 839978"/>
                    <a:gd name="connsiteX3" fmla="*/ 214476 w 798384"/>
                    <a:gd name="connsiteY3" fmla="*/ 823774 h 839978"/>
                    <a:gd name="connsiteX4" fmla="*/ 108306 w 798384"/>
                    <a:gd name="connsiteY4" fmla="*/ 839978 h 839978"/>
                    <a:gd name="connsiteX5" fmla="*/ 0 w 798384"/>
                    <a:gd name="connsiteY5" fmla="*/ 156282 h 839978"/>
                    <a:gd name="connsiteX6" fmla="*/ 74815 w 798384"/>
                    <a:gd name="connsiteY6" fmla="*/ 144864 h 839978"/>
                    <a:gd name="connsiteX7" fmla="*/ 384905 w 798384"/>
                    <a:gd name="connsiteY7" fmla="*/ 48607 h 839978"/>
                    <a:gd name="connsiteX8" fmla="*/ 485809 w 798384"/>
                    <a:gd name="connsiteY8" fmla="*/ 0 h 839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8384" h="839978">
                      <a:moveTo>
                        <a:pt x="485809" y="0"/>
                      </a:moveTo>
                      <a:lnTo>
                        <a:pt x="798384" y="617896"/>
                      </a:lnTo>
                      <a:lnTo>
                        <a:pt x="654647" y="687137"/>
                      </a:lnTo>
                      <a:cubicBezTo>
                        <a:pt x="514374" y="746468"/>
                        <a:pt x="367127" y="792537"/>
                        <a:pt x="214476" y="823774"/>
                      </a:cubicBezTo>
                      <a:lnTo>
                        <a:pt x="108306" y="839978"/>
                      </a:lnTo>
                      <a:lnTo>
                        <a:pt x="0" y="156282"/>
                      </a:lnTo>
                      <a:lnTo>
                        <a:pt x="74815" y="144864"/>
                      </a:lnTo>
                      <a:cubicBezTo>
                        <a:pt x="182354" y="122859"/>
                        <a:pt x="286086" y="90404"/>
                        <a:pt x="384905" y="48607"/>
                      </a:cubicBezTo>
                      <a:lnTo>
                        <a:pt x="48580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668C74FF-E040-424A-8EC7-185B869B1DC8}"/>
                    </a:ext>
                  </a:extLst>
                </p:cNvPr>
                <p:cNvSpPr/>
                <p:nvPr/>
              </p:nvSpPr>
              <p:spPr>
                <a:xfrm>
                  <a:off x="3636875" y="3434593"/>
                  <a:ext cx="1315118" cy="1040179"/>
                </a:xfrm>
                <a:custGeom>
                  <a:avLst/>
                  <a:gdLst>
                    <a:gd name="connsiteX0" fmla="*/ 1315118 w 1315118"/>
                    <a:gd name="connsiteY0" fmla="*/ 0 h 1040179"/>
                    <a:gd name="connsiteX1" fmla="*/ 1314479 w 1315118"/>
                    <a:gd name="connsiteY1" fmla="*/ 4041 h 1040179"/>
                    <a:gd name="connsiteX2" fmla="*/ 271338 w 1315118"/>
                    <a:gd name="connsiteY2" fmla="*/ 1040179 h 1040179"/>
                    <a:gd name="connsiteX3" fmla="*/ 270823 w 1315118"/>
                    <a:gd name="connsiteY3" fmla="*/ 1039710 h 1040179"/>
                    <a:gd name="connsiteX4" fmla="*/ 16266 w 1315118"/>
                    <a:gd name="connsiteY4" fmla="*/ 699044 h 1040179"/>
                    <a:gd name="connsiteX5" fmla="*/ 0 w 1315118"/>
                    <a:gd name="connsiteY5" fmla="*/ 665277 h 1040179"/>
                    <a:gd name="connsiteX6" fmla="*/ 1315118 w 1315118"/>
                    <a:gd name="connsiteY6" fmla="*/ 0 h 1040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5118" h="1040179">
                      <a:moveTo>
                        <a:pt x="1315118" y="0"/>
                      </a:moveTo>
                      <a:lnTo>
                        <a:pt x="1314479" y="4041"/>
                      </a:lnTo>
                      <a:lnTo>
                        <a:pt x="271338" y="1040179"/>
                      </a:lnTo>
                      <a:lnTo>
                        <a:pt x="270823" y="1039710"/>
                      </a:lnTo>
                      <a:cubicBezTo>
                        <a:pt x="170505" y="939391"/>
                        <a:pt x="84538" y="824721"/>
                        <a:pt x="16266" y="699044"/>
                      </a:cubicBezTo>
                      <a:lnTo>
                        <a:pt x="0" y="665277"/>
                      </a:lnTo>
                      <a:lnTo>
                        <a:pt x="131511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92025CAF-8C74-4265-A229-221EF7D0C39B}"/>
                    </a:ext>
                  </a:extLst>
                </p:cNvPr>
                <p:cNvSpPr/>
                <p:nvPr/>
              </p:nvSpPr>
              <p:spPr>
                <a:xfrm>
                  <a:off x="2864119" y="4178209"/>
                  <a:ext cx="920852" cy="907273"/>
                </a:xfrm>
                <a:custGeom>
                  <a:avLst/>
                  <a:gdLst>
                    <a:gd name="connsiteX0" fmla="*/ 617897 w 920852"/>
                    <a:gd name="connsiteY0" fmla="*/ 0 h 907273"/>
                    <a:gd name="connsiteX1" fmla="*/ 636305 w 920852"/>
                    <a:gd name="connsiteY1" fmla="*/ 38213 h 907273"/>
                    <a:gd name="connsiteX2" fmla="*/ 920770 w 920852"/>
                    <a:gd name="connsiteY2" fmla="*/ 418903 h 907273"/>
                    <a:gd name="connsiteX3" fmla="*/ 920852 w 920852"/>
                    <a:gd name="connsiteY3" fmla="*/ 418978 h 907273"/>
                    <a:gd name="connsiteX4" fmla="*/ 429256 w 920852"/>
                    <a:gd name="connsiteY4" fmla="*/ 907273 h 907273"/>
                    <a:gd name="connsiteX5" fmla="*/ 279406 w 920852"/>
                    <a:gd name="connsiteY5" fmla="*/ 742396 h 907273"/>
                    <a:gd name="connsiteX6" fmla="*/ 26957 w 920852"/>
                    <a:gd name="connsiteY6" fmla="*/ 368533 h 907273"/>
                    <a:gd name="connsiteX7" fmla="*/ 0 w 920852"/>
                    <a:gd name="connsiteY7" fmla="*/ 312574 h 907273"/>
                    <a:gd name="connsiteX8" fmla="*/ 617897 w 920852"/>
                    <a:gd name="connsiteY8" fmla="*/ 0 h 907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52" h="907273">
                      <a:moveTo>
                        <a:pt x="617897" y="0"/>
                      </a:moveTo>
                      <a:lnTo>
                        <a:pt x="636305" y="38213"/>
                      </a:lnTo>
                      <a:cubicBezTo>
                        <a:pt x="712599" y="178656"/>
                        <a:pt x="808666" y="306798"/>
                        <a:pt x="920770" y="418903"/>
                      </a:cubicBezTo>
                      <a:lnTo>
                        <a:pt x="920852" y="418978"/>
                      </a:lnTo>
                      <a:lnTo>
                        <a:pt x="429256" y="907273"/>
                      </a:lnTo>
                      <a:lnTo>
                        <a:pt x="279406" y="742396"/>
                      </a:lnTo>
                      <a:cubicBezTo>
                        <a:pt x="183829" y="626583"/>
                        <a:pt x="99155" y="501438"/>
                        <a:pt x="26957" y="368533"/>
                      </a:cubicBezTo>
                      <a:lnTo>
                        <a:pt x="0" y="312574"/>
                      </a:lnTo>
                      <a:lnTo>
                        <a:pt x="61789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C978128A-BB9E-4C1A-BA54-E8095151C396}"/>
                    </a:ext>
                  </a:extLst>
                </p:cNvPr>
                <p:cNvSpPr/>
                <p:nvPr/>
              </p:nvSpPr>
              <p:spPr>
                <a:xfrm>
                  <a:off x="4957565" y="3434005"/>
                  <a:ext cx="1308642" cy="1044450"/>
                </a:xfrm>
                <a:custGeom>
                  <a:avLst/>
                  <a:gdLst>
                    <a:gd name="connsiteX0" fmla="*/ 656 w 1308642"/>
                    <a:gd name="connsiteY0" fmla="*/ 0 h 1044450"/>
                    <a:gd name="connsiteX1" fmla="*/ 1308642 w 1308642"/>
                    <a:gd name="connsiteY1" fmla="*/ 671923 h 1044450"/>
                    <a:gd name="connsiteX2" fmla="*/ 1295294 w 1308642"/>
                    <a:gd name="connsiteY2" fmla="*/ 699631 h 1044450"/>
                    <a:gd name="connsiteX3" fmla="*/ 1040737 w 1308642"/>
                    <a:gd name="connsiteY3" fmla="*/ 1040297 h 1044450"/>
                    <a:gd name="connsiteX4" fmla="*/ 1036168 w 1308642"/>
                    <a:gd name="connsiteY4" fmla="*/ 1044450 h 1044450"/>
                    <a:gd name="connsiteX5" fmla="*/ 0 w 1308642"/>
                    <a:gd name="connsiteY5" fmla="*/ 1278 h 1044450"/>
                    <a:gd name="connsiteX6" fmla="*/ 144 w 1308642"/>
                    <a:gd name="connsiteY6" fmla="*/ 996 h 1044450"/>
                    <a:gd name="connsiteX7" fmla="*/ 2502 w 1308642"/>
                    <a:gd name="connsiteY7" fmla="*/ 2207 h 1044450"/>
                    <a:gd name="connsiteX8" fmla="*/ 538 w 1308642"/>
                    <a:gd name="connsiteY8" fmla="*/ 230 h 1044450"/>
                    <a:gd name="connsiteX9" fmla="*/ 656 w 1308642"/>
                    <a:gd name="connsiteY9" fmla="*/ 0 h 1044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8642" h="1044450">
                      <a:moveTo>
                        <a:pt x="656" y="0"/>
                      </a:moveTo>
                      <a:lnTo>
                        <a:pt x="1308642" y="671923"/>
                      </a:lnTo>
                      <a:lnTo>
                        <a:pt x="1295294" y="699631"/>
                      </a:lnTo>
                      <a:cubicBezTo>
                        <a:pt x="1227023" y="825308"/>
                        <a:pt x="1141055" y="939978"/>
                        <a:pt x="1040737" y="1040297"/>
                      </a:cubicBezTo>
                      <a:lnTo>
                        <a:pt x="1036168" y="1044450"/>
                      </a:lnTo>
                      <a:lnTo>
                        <a:pt x="0" y="1278"/>
                      </a:lnTo>
                      <a:lnTo>
                        <a:pt x="144" y="996"/>
                      </a:lnTo>
                      <a:lnTo>
                        <a:pt x="2502" y="2207"/>
                      </a:lnTo>
                      <a:lnTo>
                        <a:pt x="538" y="230"/>
                      </a:lnTo>
                      <a:lnTo>
                        <a:pt x="65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46844833-9A15-46DE-81BA-BA244BE69879}"/>
                    </a:ext>
                  </a:extLst>
                </p:cNvPr>
                <p:cNvSpPr/>
                <p:nvPr/>
              </p:nvSpPr>
              <p:spPr>
                <a:xfrm>
                  <a:off x="6116109" y="4185240"/>
                  <a:ext cx="920514" cy="908006"/>
                </a:xfrm>
                <a:custGeom>
                  <a:avLst/>
                  <a:gdLst>
                    <a:gd name="connsiteX0" fmla="*/ 304488 w 920514"/>
                    <a:gd name="connsiteY0" fmla="*/ 0 h 908006"/>
                    <a:gd name="connsiteX1" fmla="*/ 920514 w 920514"/>
                    <a:gd name="connsiteY1" fmla="*/ 316458 h 908006"/>
                    <a:gd name="connsiteX2" fmla="*/ 898815 w 920514"/>
                    <a:gd name="connsiteY2" fmla="*/ 361501 h 908006"/>
                    <a:gd name="connsiteX3" fmla="*/ 495019 w 920514"/>
                    <a:gd name="connsiteY3" fmla="*/ 901888 h 908006"/>
                    <a:gd name="connsiteX4" fmla="*/ 488288 w 920514"/>
                    <a:gd name="connsiteY4" fmla="*/ 908006 h 908006"/>
                    <a:gd name="connsiteX5" fmla="*/ 0 w 920514"/>
                    <a:gd name="connsiteY5" fmla="*/ 416417 h 908006"/>
                    <a:gd name="connsiteX6" fmla="*/ 5002 w 920514"/>
                    <a:gd name="connsiteY6" fmla="*/ 411871 h 908006"/>
                    <a:gd name="connsiteX7" fmla="*/ 289467 w 920514"/>
                    <a:gd name="connsiteY7" fmla="*/ 31181 h 908006"/>
                    <a:gd name="connsiteX8" fmla="*/ 304488 w 920514"/>
                    <a:gd name="connsiteY8" fmla="*/ 0 h 908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514" h="908006">
                      <a:moveTo>
                        <a:pt x="304488" y="0"/>
                      </a:moveTo>
                      <a:lnTo>
                        <a:pt x="920514" y="316458"/>
                      </a:lnTo>
                      <a:lnTo>
                        <a:pt x="898815" y="361501"/>
                      </a:lnTo>
                      <a:cubicBezTo>
                        <a:pt x="790518" y="560859"/>
                        <a:pt x="654151" y="742756"/>
                        <a:pt x="495019" y="901888"/>
                      </a:cubicBezTo>
                      <a:lnTo>
                        <a:pt x="488288" y="908006"/>
                      </a:lnTo>
                      <a:lnTo>
                        <a:pt x="0" y="416417"/>
                      </a:lnTo>
                      <a:lnTo>
                        <a:pt x="5002" y="411871"/>
                      </a:lnTo>
                      <a:cubicBezTo>
                        <a:pt x="117106" y="299766"/>
                        <a:pt x="213174" y="171624"/>
                        <a:pt x="289467" y="31181"/>
                      </a:cubicBezTo>
                      <a:lnTo>
                        <a:pt x="30448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56AC0D26-624D-48BB-A85F-63A516F60A6E}"/>
                  </a:ext>
                </a:extLst>
              </p:cNvPr>
              <p:cNvGrpSpPr/>
              <p:nvPr/>
            </p:nvGrpSpPr>
            <p:grpSpPr>
              <a:xfrm>
                <a:off x="2639123" y="1084054"/>
                <a:ext cx="4627848" cy="4689894"/>
                <a:chOff x="2639123" y="1084054"/>
                <a:chExt cx="4627848" cy="4689894"/>
              </a:xfrm>
              <a:solidFill>
                <a:schemeClr val="tx1"/>
              </a:solidFill>
            </p:grpSpPr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E3B7835C-81E5-466A-B20F-1E65257176E4}"/>
                    </a:ext>
                  </a:extLst>
                </p:cNvPr>
                <p:cNvSpPr/>
                <p:nvPr/>
              </p:nvSpPr>
              <p:spPr>
                <a:xfrm>
                  <a:off x="4585341" y="1084054"/>
                  <a:ext cx="735133" cy="715323"/>
                </a:xfrm>
                <a:custGeom>
                  <a:avLst/>
                  <a:gdLst>
                    <a:gd name="connsiteX0" fmla="*/ 367660 w 735133"/>
                    <a:gd name="connsiteY0" fmla="*/ 0 h 715323"/>
                    <a:gd name="connsiteX1" fmla="*/ 607417 w 735133"/>
                    <a:gd name="connsiteY1" fmla="*/ 12107 h 715323"/>
                    <a:gd name="connsiteX2" fmla="*/ 735133 w 735133"/>
                    <a:gd name="connsiteY2" fmla="*/ 31599 h 715323"/>
                    <a:gd name="connsiteX3" fmla="*/ 626828 w 735133"/>
                    <a:gd name="connsiteY3" fmla="*/ 715294 h 715323"/>
                    <a:gd name="connsiteX4" fmla="*/ 536563 w 735133"/>
                    <a:gd name="connsiteY4" fmla="*/ 701518 h 715323"/>
                    <a:gd name="connsiteX5" fmla="*/ 367660 w 735133"/>
                    <a:gd name="connsiteY5" fmla="*/ 692989 h 715323"/>
                    <a:gd name="connsiteX6" fmla="*/ 198757 w 735133"/>
                    <a:gd name="connsiteY6" fmla="*/ 701518 h 715323"/>
                    <a:gd name="connsiteX7" fmla="*/ 108305 w 735133"/>
                    <a:gd name="connsiteY7" fmla="*/ 715323 h 715323"/>
                    <a:gd name="connsiteX8" fmla="*/ 0 w 735133"/>
                    <a:gd name="connsiteY8" fmla="*/ 31627 h 715323"/>
                    <a:gd name="connsiteX9" fmla="*/ 127903 w 735133"/>
                    <a:gd name="connsiteY9" fmla="*/ 12107 h 715323"/>
                    <a:gd name="connsiteX10" fmla="*/ 367660 w 735133"/>
                    <a:gd name="connsiteY10" fmla="*/ 0 h 715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133" h="715323">
                      <a:moveTo>
                        <a:pt x="367660" y="0"/>
                      </a:moveTo>
                      <a:cubicBezTo>
                        <a:pt x="448603" y="0"/>
                        <a:pt x="528587" y="4101"/>
                        <a:pt x="607417" y="12107"/>
                      </a:cubicBezTo>
                      <a:lnTo>
                        <a:pt x="735133" y="31599"/>
                      </a:lnTo>
                      <a:lnTo>
                        <a:pt x="626828" y="715294"/>
                      </a:lnTo>
                      <a:lnTo>
                        <a:pt x="536563" y="701518"/>
                      </a:lnTo>
                      <a:cubicBezTo>
                        <a:pt x="481029" y="695878"/>
                        <a:pt x="424682" y="692989"/>
                        <a:pt x="367660" y="692989"/>
                      </a:cubicBezTo>
                      <a:cubicBezTo>
                        <a:pt x="310638" y="692989"/>
                        <a:pt x="254291" y="695878"/>
                        <a:pt x="198757" y="701518"/>
                      </a:cubicBezTo>
                      <a:lnTo>
                        <a:pt x="108305" y="715323"/>
                      </a:lnTo>
                      <a:lnTo>
                        <a:pt x="0" y="31627"/>
                      </a:lnTo>
                      <a:lnTo>
                        <a:pt x="127903" y="12107"/>
                      </a:lnTo>
                      <a:cubicBezTo>
                        <a:pt x="206733" y="4101"/>
                        <a:pt x="286718" y="0"/>
                        <a:pt x="367660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59F021EA-74A4-4F66-B815-A742FC688F81}"/>
                    </a:ext>
                  </a:extLst>
                </p:cNvPr>
                <p:cNvSpPr/>
                <p:nvPr/>
              </p:nvSpPr>
              <p:spPr>
                <a:xfrm>
                  <a:off x="4720788" y="1950720"/>
                  <a:ext cx="464236" cy="1479246"/>
                </a:xfrm>
                <a:custGeom>
                  <a:avLst/>
                  <a:gdLst>
                    <a:gd name="connsiteX0" fmla="*/ 232212 w 464236"/>
                    <a:gd name="connsiteY0" fmla="*/ 0 h 1479246"/>
                    <a:gd name="connsiteX1" fmla="*/ 383357 w 464236"/>
                    <a:gd name="connsiteY1" fmla="*/ 7632 h 1479246"/>
                    <a:gd name="connsiteX2" fmla="*/ 464236 w 464236"/>
                    <a:gd name="connsiteY2" fmla="*/ 19976 h 1479246"/>
                    <a:gd name="connsiteX3" fmla="*/ 233071 w 464236"/>
                    <a:gd name="connsiteY3" fmla="*/ 1479246 h 1479246"/>
                    <a:gd name="connsiteX4" fmla="*/ 232147 w 464236"/>
                    <a:gd name="connsiteY4" fmla="*/ 1478315 h 1479246"/>
                    <a:gd name="connsiteX5" fmla="*/ 232116 w 464236"/>
                    <a:gd name="connsiteY5" fmla="*/ 1478116 h 1479246"/>
                    <a:gd name="connsiteX6" fmla="*/ 232093 w 464236"/>
                    <a:gd name="connsiteY6" fmla="*/ 1478260 h 1479246"/>
                    <a:gd name="connsiteX7" fmla="*/ 230798 w 464236"/>
                    <a:gd name="connsiteY7" fmla="*/ 1476957 h 1479246"/>
                    <a:gd name="connsiteX8" fmla="*/ 0 w 464236"/>
                    <a:gd name="connsiteY8" fmla="*/ 20004 h 1479246"/>
                    <a:gd name="connsiteX9" fmla="*/ 81067 w 464236"/>
                    <a:gd name="connsiteY9" fmla="*/ 7632 h 1479246"/>
                    <a:gd name="connsiteX10" fmla="*/ 232212 w 464236"/>
                    <a:gd name="connsiteY10" fmla="*/ 0 h 1479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4236" h="1479246">
                      <a:moveTo>
                        <a:pt x="232212" y="0"/>
                      </a:moveTo>
                      <a:cubicBezTo>
                        <a:pt x="283239" y="0"/>
                        <a:pt x="333662" y="2585"/>
                        <a:pt x="383357" y="7632"/>
                      </a:cubicBezTo>
                      <a:lnTo>
                        <a:pt x="464236" y="19976"/>
                      </a:lnTo>
                      <a:lnTo>
                        <a:pt x="233071" y="1479246"/>
                      </a:lnTo>
                      <a:lnTo>
                        <a:pt x="232147" y="1478315"/>
                      </a:lnTo>
                      <a:lnTo>
                        <a:pt x="232116" y="1478116"/>
                      </a:lnTo>
                      <a:lnTo>
                        <a:pt x="232093" y="1478260"/>
                      </a:lnTo>
                      <a:lnTo>
                        <a:pt x="230798" y="1476957"/>
                      </a:lnTo>
                      <a:lnTo>
                        <a:pt x="0" y="20004"/>
                      </a:lnTo>
                      <a:lnTo>
                        <a:pt x="81067" y="7632"/>
                      </a:lnTo>
                      <a:cubicBezTo>
                        <a:pt x="130762" y="2585"/>
                        <a:pt x="181185" y="0"/>
                        <a:pt x="232212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88B5071D-0F5A-465A-8493-4E731D829A43}"/>
                    </a:ext>
                  </a:extLst>
                </p:cNvPr>
                <p:cNvSpPr/>
                <p:nvPr/>
              </p:nvSpPr>
              <p:spPr>
                <a:xfrm>
                  <a:off x="3300672" y="1339238"/>
                  <a:ext cx="904951" cy="917952"/>
                </a:xfrm>
                <a:custGeom>
                  <a:avLst/>
                  <a:gdLst>
                    <a:gd name="connsiteX0" fmla="*/ 592376 w 904951"/>
                    <a:gd name="connsiteY0" fmla="*/ 0 h 917952"/>
                    <a:gd name="connsiteX1" fmla="*/ 904951 w 904951"/>
                    <a:gd name="connsiteY1" fmla="*/ 617897 h 917952"/>
                    <a:gd name="connsiteX2" fmla="*/ 864908 w 904951"/>
                    <a:gd name="connsiteY2" fmla="*/ 637186 h 917952"/>
                    <a:gd name="connsiteX3" fmla="*/ 601530 w 904951"/>
                    <a:gd name="connsiteY3" fmla="*/ 815031 h 917952"/>
                    <a:gd name="connsiteX4" fmla="*/ 488288 w 904951"/>
                    <a:gd name="connsiteY4" fmla="*/ 917952 h 917952"/>
                    <a:gd name="connsiteX5" fmla="*/ 0 w 904951"/>
                    <a:gd name="connsiteY5" fmla="*/ 426364 h 917952"/>
                    <a:gd name="connsiteX6" fmla="*/ 160725 w 904951"/>
                    <a:gd name="connsiteY6" fmla="*/ 280287 h 917952"/>
                    <a:gd name="connsiteX7" fmla="*/ 534588 w 904951"/>
                    <a:gd name="connsiteY7" fmla="*/ 27838 h 917952"/>
                    <a:gd name="connsiteX8" fmla="*/ 592376 w 904951"/>
                    <a:gd name="connsiteY8" fmla="*/ 0 h 917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4951" h="917952">
                      <a:moveTo>
                        <a:pt x="592376" y="0"/>
                      </a:moveTo>
                      <a:lnTo>
                        <a:pt x="904951" y="617897"/>
                      </a:lnTo>
                      <a:lnTo>
                        <a:pt x="864908" y="637186"/>
                      </a:lnTo>
                      <a:cubicBezTo>
                        <a:pt x="771279" y="688049"/>
                        <a:pt x="683118" y="747699"/>
                        <a:pt x="601530" y="815031"/>
                      </a:cubicBezTo>
                      <a:lnTo>
                        <a:pt x="488288" y="917952"/>
                      </a:lnTo>
                      <a:lnTo>
                        <a:pt x="0" y="426364"/>
                      </a:lnTo>
                      <a:lnTo>
                        <a:pt x="160725" y="280287"/>
                      </a:lnTo>
                      <a:cubicBezTo>
                        <a:pt x="276538" y="184710"/>
                        <a:pt x="401683" y="100036"/>
                        <a:pt x="534588" y="27838"/>
                      </a:cubicBezTo>
                      <a:lnTo>
                        <a:pt x="59237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3989FAD2-F626-46B7-AEAA-AE694B6F0378}"/>
                    </a:ext>
                  </a:extLst>
                </p:cNvPr>
                <p:cNvSpPr/>
                <p:nvPr/>
              </p:nvSpPr>
              <p:spPr>
                <a:xfrm>
                  <a:off x="3911335" y="2111995"/>
                  <a:ext cx="1036046" cy="1311447"/>
                </a:xfrm>
                <a:custGeom>
                  <a:avLst/>
                  <a:gdLst>
                    <a:gd name="connsiteX0" fmla="*/ 372625 w 1036046"/>
                    <a:gd name="connsiteY0" fmla="*/ 0 h 1311447"/>
                    <a:gd name="connsiteX1" fmla="*/ 1036046 w 1036046"/>
                    <a:gd name="connsiteY1" fmla="*/ 1311447 h 1311447"/>
                    <a:gd name="connsiteX2" fmla="*/ 0 w 1036046"/>
                    <a:gd name="connsiteY2" fmla="*/ 268399 h 1311447"/>
                    <a:gd name="connsiteX3" fmla="*/ 101342 w 1036046"/>
                    <a:gd name="connsiteY3" fmla="*/ 176293 h 1311447"/>
                    <a:gd name="connsiteX4" fmla="*/ 337029 w 1036046"/>
                    <a:gd name="connsiteY4" fmla="*/ 17147 h 1311447"/>
                    <a:gd name="connsiteX5" fmla="*/ 372625 w 1036046"/>
                    <a:gd name="connsiteY5" fmla="*/ 0 h 1311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046" h="1311447">
                      <a:moveTo>
                        <a:pt x="372625" y="0"/>
                      </a:moveTo>
                      <a:lnTo>
                        <a:pt x="1036046" y="1311447"/>
                      </a:lnTo>
                      <a:lnTo>
                        <a:pt x="0" y="268399"/>
                      </a:lnTo>
                      <a:lnTo>
                        <a:pt x="101342" y="176293"/>
                      </a:lnTo>
                      <a:cubicBezTo>
                        <a:pt x="174352" y="116041"/>
                        <a:pt x="253244" y="62661"/>
                        <a:pt x="337029" y="17147"/>
                      </a:cubicBezTo>
                      <a:lnTo>
                        <a:pt x="37262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フリーフォーム: 図形 416">
                  <a:extLst>
                    <a:ext uri="{FF2B5EF4-FFF2-40B4-BE49-F238E27FC236}">
                      <a16:creationId xmlns:a16="http://schemas.microsoft.com/office/drawing/2014/main" id="{A1DCB69A-4C64-4D92-A2A7-F855B1979842}"/>
                    </a:ext>
                  </a:extLst>
                </p:cNvPr>
                <p:cNvSpPr/>
                <p:nvPr/>
              </p:nvSpPr>
              <p:spPr>
                <a:xfrm>
                  <a:off x="5712616" y="1347004"/>
                  <a:ext cx="908404" cy="923040"/>
                </a:xfrm>
                <a:custGeom>
                  <a:avLst/>
                  <a:gdLst>
                    <a:gd name="connsiteX0" fmla="*/ 316457 w 908404"/>
                    <a:gd name="connsiteY0" fmla="*/ 0 h 923040"/>
                    <a:gd name="connsiteX1" fmla="*/ 358125 w 908404"/>
                    <a:gd name="connsiteY1" fmla="*/ 20072 h 923040"/>
                    <a:gd name="connsiteX2" fmla="*/ 898512 w 908404"/>
                    <a:gd name="connsiteY2" fmla="*/ 423868 h 923040"/>
                    <a:gd name="connsiteX3" fmla="*/ 908404 w 908404"/>
                    <a:gd name="connsiteY3" fmla="*/ 434751 h 923040"/>
                    <a:gd name="connsiteX4" fmla="*/ 416816 w 908404"/>
                    <a:gd name="connsiteY4" fmla="*/ 923040 h 923040"/>
                    <a:gd name="connsiteX5" fmla="*/ 408495 w 908404"/>
                    <a:gd name="connsiteY5" fmla="*/ 913885 h 923040"/>
                    <a:gd name="connsiteX6" fmla="*/ 27805 w 908404"/>
                    <a:gd name="connsiteY6" fmla="*/ 629420 h 923040"/>
                    <a:gd name="connsiteX7" fmla="*/ 0 w 908404"/>
                    <a:gd name="connsiteY7" fmla="*/ 616025 h 923040"/>
                    <a:gd name="connsiteX8" fmla="*/ 316457 w 908404"/>
                    <a:gd name="connsiteY8" fmla="*/ 0 h 923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8404" h="923040">
                      <a:moveTo>
                        <a:pt x="316457" y="0"/>
                      </a:moveTo>
                      <a:lnTo>
                        <a:pt x="358125" y="20072"/>
                      </a:lnTo>
                      <a:cubicBezTo>
                        <a:pt x="557483" y="128369"/>
                        <a:pt x="739380" y="264736"/>
                        <a:pt x="898512" y="423868"/>
                      </a:cubicBezTo>
                      <a:lnTo>
                        <a:pt x="908404" y="434751"/>
                      </a:lnTo>
                      <a:lnTo>
                        <a:pt x="416816" y="923040"/>
                      </a:lnTo>
                      <a:lnTo>
                        <a:pt x="408495" y="913885"/>
                      </a:lnTo>
                      <a:cubicBezTo>
                        <a:pt x="296390" y="801781"/>
                        <a:pt x="168248" y="705714"/>
                        <a:pt x="27805" y="629420"/>
                      </a:cubicBezTo>
                      <a:lnTo>
                        <a:pt x="0" y="616025"/>
                      </a:lnTo>
                      <a:lnTo>
                        <a:pt x="31645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7AB77D82-0894-43B6-B253-6DC9EF06CB2F}"/>
                    </a:ext>
                  </a:extLst>
                </p:cNvPr>
                <p:cNvSpPr/>
                <p:nvPr/>
              </p:nvSpPr>
              <p:spPr>
                <a:xfrm>
                  <a:off x="4958343" y="2117420"/>
                  <a:ext cx="1047887" cy="1313900"/>
                </a:xfrm>
                <a:custGeom>
                  <a:avLst/>
                  <a:gdLst>
                    <a:gd name="connsiteX0" fmla="*/ 674962 w 1047887"/>
                    <a:gd name="connsiteY0" fmla="*/ 0 h 1313900"/>
                    <a:gd name="connsiteX1" fmla="*/ 699294 w 1047887"/>
                    <a:gd name="connsiteY1" fmla="*/ 11721 h 1313900"/>
                    <a:gd name="connsiteX2" fmla="*/ 1039960 w 1047887"/>
                    <a:gd name="connsiteY2" fmla="*/ 266278 h 1313900"/>
                    <a:gd name="connsiteX3" fmla="*/ 1047887 w 1047887"/>
                    <a:gd name="connsiteY3" fmla="*/ 275000 h 1313900"/>
                    <a:gd name="connsiteX4" fmla="*/ 2340 w 1047887"/>
                    <a:gd name="connsiteY4" fmla="*/ 1313528 h 1313900"/>
                    <a:gd name="connsiteX5" fmla="*/ 1370 w 1047887"/>
                    <a:gd name="connsiteY5" fmla="*/ 1313682 h 1313900"/>
                    <a:gd name="connsiteX6" fmla="*/ 2179 w 1047887"/>
                    <a:gd name="connsiteY6" fmla="*/ 1312107 h 1313900"/>
                    <a:gd name="connsiteX7" fmla="*/ 446 w 1047887"/>
                    <a:gd name="connsiteY7" fmla="*/ 1313828 h 1313900"/>
                    <a:gd name="connsiteX8" fmla="*/ 0 w 1047887"/>
                    <a:gd name="connsiteY8" fmla="*/ 1313900 h 1313900"/>
                    <a:gd name="connsiteX9" fmla="*/ 674962 w 1047887"/>
                    <a:gd name="connsiteY9" fmla="*/ 0 h 131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47887" h="1313900">
                      <a:moveTo>
                        <a:pt x="674962" y="0"/>
                      </a:moveTo>
                      <a:lnTo>
                        <a:pt x="699294" y="11721"/>
                      </a:lnTo>
                      <a:cubicBezTo>
                        <a:pt x="824971" y="79993"/>
                        <a:pt x="939641" y="165960"/>
                        <a:pt x="1039960" y="266278"/>
                      </a:cubicBezTo>
                      <a:lnTo>
                        <a:pt x="1047887" y="275000"/>
                      </a:lnTo>
                      <a:lnTo>
                        <a:pt x="2340" y="1313528"/>
                      </a:lnTo>
                      <a:lnTo>
                        <a:pt x="1370" y="1313682"/>
                      </a:lnTo>
                      <a:lnTo>
                        <a:pt x="2179" y="1312107"/>
                      </a:lnTo>
                      <a:lnTo>
                        <a:pt x="446" y="1313828"/>
                      </a:lnTo>
                      <a:lnTo>
                        <a:pt x="0" y="1313900"/>
                      </a:lnTo>
                      <a:lnTo>
                        <a:pt x="67496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71ADAF01-9586-4040-91B8-E877784C3095}"/>
                    </a:ext>
                  </a:extLst>
                </p:cNvPr>
                <p:cNvSpPr/>
                <p:nvPr/>
              </p:nvSpPr>
              <p:spPr>
                <a:xfrm>
                  <a:off x="2639123" y="2361036"/>
                  <a:ext cx="844000" cy="812261"/>
                </a:xfrm>
                <a:custGeom>
                  <a:avLst/>
                  <a:gdLst>
                    <a:gd name="connsiteX0" fmla="*/ 227975 w 844000"/>
                    <a:gd name="connsiteY0" fmla="*/ 0 h 812261"/>
                    <a:gd name="connsiteX1" fmla="*/ 844000 w 844000"/>
                    <a:gd name="connsiteY1" fmla="*/ 316458 h 812261"/>
                    <a:gd name="connsiteX2" fmla="*/ 791738 w 844000"/>
                    <a:gd name="connsiteY2" fmla="*/ 424948 h 812261"/>
                    <a:gd name="connsiteX3" fmla="*/ 695481 w 844000"/>
                    <a:gd name="connsiteY3" fmla="*/ 735038 h 812261"/>
                    <a:gd name="connsiteX4" fmla="*/ 683696 w 844000"/>
                    <a:gd name="connsiteY4" fmla="*/ 812261 h 812261"/>
                    <a:gd name="connsiteX5" fmla="*/ 0 w 844000"/>
                    <a:gd name="connsiteY5" fmla="*/ 703956 h 812261"/>
                    <a:gd name="connsiteX6" fmla="*/ 16571 w 844000"/>
                    <a:gd name="connsiteY6" fmla="*/ 595377 h 812261"/>
                    <a:gd name="connsiteX7" fmla="*/ 153208 w 844000"/>
                    <a:gd name="connsiteY7" fmla="*/ 155206 h 812261"/>
                    <a:gd name="connsiteX8" fmla="*/ 227975 w 844000"/>
                    <a:gd name="connsiteY8" fmla="*/ 0 h 812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4000" h="812261">
                      <a:moveTo>
                        <a:pt x="227975" y="0"/>
                      </a:moveTo>
                      <a:lnTo>
                        <a:pt x="844000" y="316458"/>
                      </a:lnTo>
                      <a:lnTo>
                        <a:pt x="791738" y="424948"/>
                      </a:lnTo>
                      <a:cubicBezTo>
                        <a:pt x="749941" y="523767"/>
                        <a:pt x="717487" y="627500"/>
                        <a:pt x="695481" y="735038"/>
                      </a:cubicBezTo>
                      <a:lnTo>
                        <a:pt x="683696" y="812261"/>
                      </a:lnTo>
                      <a:lnTo>
                        <a:pt x="0" y="703956"/>
                      </a:lnTo>
                      <a:lnTo>
                        <a:pt x="16571" y="595377"/>
                      </a:lnTo>
                      <a:cubicBezTo>
                        <a:pt x="47808" y="442726"/>
                        <a:pt x="93877" y="295479"/>
                        <a:pt x="153208" y="155206"/>
                      </a:cubicBezTo>
                      <a:lnTo>
                        <a:pt x="22797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25B841C8-D7E4-4392-99B8-DF0324914E53}"/>
                    </a:ext>
                  </a:extLst>
                </p:cNvPr>
                <p:cNvSpPr/>
                <p:nvPr/>
              </p:nvSpPr>
              <p:spPr>
                <a:xfrm>
                  <a:off x="3494168" y="2756806"/>
                  <a:ext cx="1455885" cy="674263"/>
                </a:xfrm>
                <a:custGeom>
                  <a:avLst/>
                  <a:gdLst>
                    <a:gd name="connsiteX0" fmla="*/ 143346 w 1455885"/>
                    <a:gd name="connsiteY0" fmla="*/ 0 h 674263"/>
                    <a:gd name="connsiteX1" fmla="*/ 1455885 w 1455885"/>
                    <a:gd name="connsiteY1" fmla="*/ 674263 h 674263"/>
                    <a:gd name="connsiteX2" fmla="*/ 0 w 1455885"/>
                    <a:gd name="connsiteY2" fmla="*/ 443634 h 674263"/>
                    <a:gd name="connsiteX3" fmla="*/ 10586 w 1455885"/>
                    <a:gd name="connsiteY3" fmla="*/ 374270 h 674263"/>
                    <a:gd name="connsiteX4" fmla="*/ 96724 w 1455885"/>
                    <a:gd name="connsiteY4" fmla="*/ 96782 h 674263"/>
                    <a:gd name="connsiteX5" fmla="*/ 143346 w 1455885"/>
                    <a:gd name="connsiteY5" fmla="*/ 0 h 674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55885" h="674263">
                      <a:moveTo>
                        <a:pt x="143346" y="0"/>
                      </a:moveTo>
                      <a:lnTo>
                        <a:pt x="1455885" y="674263"/>
                      </a:lnTo>
                      <a:lnTo>
                        <a:pt x="0" y="443634"/>
                      </a:lnTo>
                      <a:lnTo>
                        <a:pt x="10586" y="374270"/>
                      </a:lnTo>
                      <a:cubicBezTo>
                        <a:pt x="30279" y="278038"/>
                        <a:pt x="59321" y="185212"/>
                        <a:pt x="96724" y="96782"/>
                      </a:cubicBezTo>
                      <a:lnTo>
                        <a:pt x="14334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A9A01FDA-D3A4-48EA-8B97-B95FE02BA3C3}"/>
                    </a:ext>
                  </a:extLst>
                </p:cNvPr>
                <p:cNvSpPr/>
                <p:nvPr/>
              </p:nvSpPr>
              <p:spPr>
                <a:xfrm>
                  <a:off x="6427413" y="2374335"/>
                  <a:ext cx="839558" cy="799579"/>
                </a:xfrm>
                <a:custGeom>
                  <a:avLst/>
                  <a:gdLst>
                    <a:gd name="connsiteX0" fmla="*/ 617896 w 839558"/>
                    <a:gd name="connsiteY0" fmla="*/ 0 h 799579"/>
                    <a:gd name="connsiteX1" fmla="*/ 686256 w 839558"/>
                    <a:gd name="connsiteY1" fmla="*/ 141907 h 799579"/>
                    <a:gd name="connsiteX2" fmla="*/ 822893 w 839558"/>
                    <a:gd name="connsiteY2" fmla="*/ 582078 h 799579"/>
                    <a:gd name="connsiteX3" fmla="*/ 839558 w 839558"/>
                    <a:gd name="connsiteY3" fmla="*/ 691274 h 799579"/>
                    <a:gd name="connsiteX4" fmla="*/ 155863 w 839558"/>
                    <a:gd name="connsiteY4" fmla="*/ 799579 h 799579"/>
                    <a:gd name="connsiteX5" fmla="*/ 143983 w 839558"/>
                    <a:gd name="connsiteY5" fmla="*/ 721739 h 799579"/>
                    <a:gd name="connsiteX6" fmla="*/ 47726 w 839558"/>
                    <a:gd name="connsiteY6" fmla="*/ 411649 h 799579"/>
                    <a:gd name="connsiteX7" fmla="*/ 0 w 839558"/>
                    <a:gd name="connsiteY7" fmla="*/ 312575 h 799579"/>
                    <a:gd name="connsiteX8" fmla="*/ 617896 w 839558"/>
                    <a:gd name="connsiteY8" fmla="*/ 0 h 799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9558" h="799579">
                      <a:moveTo>
                        <a:pt x="617896" y="0"/>
                      </a:moveTo>
                      <a:lnTo>
                        <a:pt x="686256" y="141907"/>
                      </a:lnTo>
                      <a:cubicBezTo>
                        <a:pt x="745587" y="282180"/>
                        <a:pt x="791656" y="429427"/>
                        <a:pt x="822893" y="582078"/>
                      </a:cubicBezTo>
                      <a:lnTo>
                        <a:pt x="839558" y="691274"/>
                      </a:lnTo>
                      <a:lnTo>
                        <a:pt x="155863" y="799579"/>
                      </a:lnTo>
                      <a:lnTo>
                        <a:pt x="143983" y="721739"/>
                      </a:lnTo>
                      <a:cubicBezTo>
                        <a:pt x="121978" y="614201"/>
                        <a:pt x="89523" y="510468"/>
                        <a:pt x="47726" y="411649"/>
                      </a:cubicBezTo>
                      <a:lnTo>
                        <a:pt x="0" y="312575"/>
                      </a:lnTo>
                      <a:lnTo>
                        <a:pt x="61789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70F5B5CF-D15C-4EE1-860D-D71CAF105BA8}"/>
                    </a:ext>
                  </a:extLst>
                </p:cNvPr>
                <p:cNvSpPr/>
                <p:nvPr/>
              </p:nvSpPr>
              <p:spPr>
                <a:xfrm>
                  <a:off x="4960684" y="2765247"/>
                  <a:ext cx="1451245" cy="665702"/>
                </a:xfrm>
                <a:custGeom>
                  <a:avLst/>
                  <a:gdLst>
                    <a:gd name="connsiteX0" fmla="*/ 1311871 w 1451245"/>
                    <a:gd name="connsiteY0" fmla="*/ 0 h 665702"/>
                    <a:gd name="connsiteX1" fmla="*/ 1354426 w 1451245"/>
                    <a:gd name="connsiteY1" fmla="*/ 88340 h 665702"/>
                    <a:gd name="connsiteX2" fmla="*/ 1440564 w 1451245"/>
                    <a:gd name="connsiteY2" fmla="*/ 365828 h 665702"/>
                    <a:gd name="connsiteX3" fmla="*/ 1451245 w 1451245"/>
                    <a:gd name="connsiteY3" fmla="*/ 435810 h 665702"/>
                    <a:gd name="connsiteX4" fmla="*/ 0 w 1451245"/>
                    <a:gd name="connsiteY4" fmla="*/ 665702 h 665702"/>
                    <a:gd name="connsiteX5" fmla="*/ 4242 w 1451245"/>
                    <a:gd name="connsiteY5" fmla="*/ 661488 h 665702"/>
                    <a:gd name="connsiteX6" fmla="*/ 1311871 w 1451245"/>
                    <a:gd name="connsiteY6" fmla="*/ 0 h 665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1245" h="665702">
                      <a:moveTo>
                        <a:pt x="1311871" y="0"/>
                      </a:moveTo>
                      <a:lnTo>
                        <a:pt x="1354426" y="88340"/>
                      </a:lnTo>
                      <a:cubicBezTo>
                        <a:pt x="1391829" y="176770"/>
                        <a:pt x="1420872" y="269596"/>
                        <a:pt x="1440564" y="365828"/>
                      </a:cubicBezTo>
                      <a:lnTo>
                        <a:pt x="1451245" y="435810"/>
                      </a:lnTo>
                      <a:lnTo>
                        <a:pt x="0" y="665702"/>
                      </a:lnTo>
                      <a:lnTo>
                        <a:pt x="4242" y="661488"/>
                      </a:lnTo>
                      <a:lnTo>
                        <a:pt x="131187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76BB48E7-F85F-4248-93A8-026F3808A49F}"/>
                    </a:ext>
                  </a:extLst>
                </p:cNvPr>
                <p:cNvSpPr/>
                <p:nvPr/>
              </p:nvSpPr>
              <p:spPr>
                <a:xfrm>
                  <a:off x="4721846" y="3440694"/>
                  <a:ext cx="462122" cy="1466586"/>
                </a:xfrm>
                <a:custGeom>
                  <a:avLst/>
                  <a:gdLst>
                    <a:gd name="connsiteX0" fmla="*/ 232937 w 462122"/>
                    <a:gd name="connsiteY0" fmla="*/ 0 h 1466586"/>
                    <a:gd name="connsiteX1" fmla="*/ 462122 w 462122"/>
                    <a:gd name="connsiteY1" fmla="*/ 1446772 h 1466586"/>
                    <a:gd name="connsiteX2" fmla="*/ 382299 w 462122"/>
                    <a:gd name="connsiteY2" fmla="*/ 1458954 h 1466586"/>
                    <a:gd name="connsiteX3" fmla="*/ 231154 w 462122"/>
                    <a:gd name="connsiteY3" fmla="*/ 1466586 h 1466586"/>
                    <a:gd name="connsiteX4" fmla="*/ 80009 w 462122"/>
                    <a:gd name="connsiteY4" fmla="*/ 1458954 h 1466586"/>
                    <a:gd name="connsiteX5" fmla="*/ 0 w 462122"/>
                    <a:gd name="connsiteY5" fmla="*/ 1446744 h 1466586"/>
                    <a:gd name="connsiteX6" fmla="*/ 227506 w 462122"/>
                    <a:gd name="connsiteY6" fmla="*/ 10575 h 1466586"/>
                    <a:gd name="connsiteX7" fmla="*/ 232937 w 462122"/>
                    <a:gd name="connsiteY7" fmla="*/ 0 h 1466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62122" h="1466586">
                      <a:moveTo>
                        <a:pt x="232937" y="0"/>
                      </a:moveTo>
                      <a:lnTo>
                        <a:pt x="462122" y="1446772"/>
                      </a:lnTo>
                      <a:lnTo>
                        <a:pt x="382299" y="1458954"/>
                      </a:lnTo>
                      <a:cubicBezTo>
                        <a:pt x="332604" y="1464001"/>
                        <a:pt x="282181" y="1466586"/>
                        <a:pt x="231154" y="1466586"/>
                      </a:cubicBezTo>
                      <a:cubicBezTo>
                        <a:pt x="180127" y="1466586"/>
                        <a:pt x="129704" y="1464001"/>
                        <a:pt x="80009" y="1458954"/>
                      </a:cubicBezTo>
                      <a:lnTo>
                        <a:pt x="0" y="1446744"/>
                      </a:lnTo>
                      <a:lnTo>
                        <a:pt x="227506" y="10575"/>
                      </a:lnTo>
                      <a:lnTo>
                        <a:pt x="23293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193EF10E-8EF5-47CF-98EF-D86E363C2E88}"/>
                    </a:ext>
                  </a:extLst>
                </p:cNvPr>
                <p:cNvSpPr/>
                <p:nvPr/>
              </p:nvSpPr>
              <p:spPr>
                <a:xfrm>
                  <a:off x="4586399" y="5058787"/>
                  <a:ext cx="733019" cy="715161"/>
                </a:xfrm>
                <a:custGeom>
                  <a:avLst/>
                  <a:gdLst>
                    <a:gd name="connsiteX0" fmla="*/ 108305 w 733019"/>
                    <a:gd name="connsiteY0" fmla="*/ 0 h 715161"/>
                    <a:gd name="connsiteX1" fmla="*/ 197699 w 733019"/>
                    <a:gd name="connsiteY1" fmla="*/ 13643 h 715161"/>
                    <a:gd name="connsiteX2" fmla="*/ 366602 w 733019"/>
                    <a:gd name="connsiteY2" fmla="*/ 22172 h 715161"/>
                    <a:gd name="connsiteX3" fmla="*/ 535505 w 733019"/>
                    <a:gd name="connsiteY3" fmla="*/ 13643 h 715161"/>
                    <a:gd name="connsiteX4" fmla="*/ 624714 w 733019"/>
                    <a:gd name="connsiteY4" fmla="*/ 28 h 715161"/>
                    <a:gd name="connsiteX5" fmla="*/ 733019 w 733019"/>
                    <a:gd name="connsiteY5" fmla="*/ 683724 h 715161"/>
                    <a:gd name="connsiteX6" fmla="*/ 606359 w 733019"/>
                    <a:gd name="connsiteY6" fmla="*/ 703054 h 715161"/>
                    <a:gd name="connsiteX7" fmla="*/ 366602 w 733019"/>
                    <a:gd name="connsiteY7" fmla="*/ 715161 h 715161"/>
                    <a:gd name="connsiteX8" fmla="*/ 126845 w 733019"/>
                    <a:gd name="connsiteY8" fmla="*/ 703054 h 715161"/>
                    <a:gd name="connsiteX9" fmla="*/ 0 w 733019"/>
                    <a:gd name="connsiteY9" fmla="*/ 683695 h 715161"/>
                    <a:gd name="connsiteX10" fmla="*/ 108305 w 733019"/>
                    <a:gd name="connsiteY10" fmla="*/ 0 h 715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3019" h="715161">
                      <a:moveTo>
                        <a:pt x="108305" y="0"/>
                      </a:moveTo>
                      <a:lnTo>
                        <a:pt x="197699" y="13643"/>
                      </a:lnTo>
                      <a:cubicBezTo>
                        <a:pt x="253233" y="19283"/>
                        <a:pt x="309580" y="22172"/>
                        <a:pt x="366602" y="22172"/>
                      </a:cubicBezTo>
                      <a:cubicBezTo>
                        <a:pt x="423624" y="22172"/>
                        <a:pt x="479971" y="19283"/>
                        <a:pt x="535505" y="13643"/>
                      </a:cubicBezTo>
                      <a:lnTo>
                        <a:pt x="624714" y="28"/>
                      </a:lnTo>
                      <a:lnTo>
                        <a:pt x="733019" y="683724"/>
                      </a:lnTo>
                      <a:lnTo>
                        <a:pt x="606359" y="703054"/>
                      </a:lnTo>
                      <a:cubicBezTo>
                        <a:pt x="527529" y="711060"/>
                        <a:pt x="447545" y="715161"/>
                        <a:pt x="366602" y="715161"/>
                      </a:cubicBezTo>
                      <a:cubicBezTo>
                        <a:pt x="285660" y="715161"/>
                        <a:pt x="205675" y="711060"/>
                        <a:pt x="126845" y="703054"/>
                      </a:cubicBezTo>
                      <a:lnTo>
                        <a:pt x="0" y="683695"/>
                      </a:lnTo>
                      <a:lnTo>
                        <a:pt x="10830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C5B44CB3-40BD-42DF-9BC6-C963956E5ECC}"/>
                    </a:ext>
                  </a:extLst>
                </p:cNvPr>
                <p:cNvSpPr/>
                <p:nvPr/>
              </p:nvSpPr>
              <p:spPr>
                <a:xfrm>
                  <a:off x="3908214" y="3438635"/>
                  <a:ext cx="1043140" cy="1307479"/>
                </a:xfrm>
                <a:custGeom>
                  <a:avLst/>
                  <a:gdLst>
                    <a:gd name="connsiteX0" fmla="*/ 1043140 w 1043140"/>
                    <a:gd name="connsiteY0" fmla="*/ 0 h 1307479"/>
                    <a:gd name="connsiteX1" fmla="*/ 1041138 w 1043140"/>
                    <a:gd name="connsiteY1" fmla="*/ 12635 h 1307479"/>
                    <a:gd name="connsiteX2" fmla="*/ 375966 w 1043140"/>
                    <a:gd name="connsiteY2" fmla="*/ 1307479 h 1307479"/>
                    <a:gd name="connsiteX3" fmla="*/ 340150 w 1043140"/>
                    <a:gd name="connsiteY3" fmla="*/ 1290225 h 1307479"/>
                    <a:gd name="connsiteX4" fmla="*/ 104463 w 1043140"/>
                    <a:gd name="connsiteY4" fmla="*/ 1131079 h 1307479"/>
                    <a:gd name="connsiteX5" fmla="*/ 0 w 1043140"/>
                    <a:gd name="connsiteY5" fmla="*/ 1036137 h 1307479"/>
                    <a:gd name="connsiteX6" fmla="*/ 1043140 w 1043140"/>
                    <a:gd name="connsiteY6" fmla="*/ 0 h 1307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3140" h="1307479">
                      <a:moveTo>
                        <a:pt x="1043140" y="0"/>
                      </a:moveTo>
                      <a:lnTo>
                        <a:pt x="1041138" y="12635"/>
                      </a:lnTo>
                      <a:lnTo>
                        <a:pt x="375966" y="1307479"/>
                      </a:lnTo>
                      <a:lnTo>
                        <a:pt x="340150" y="1290225"/>
                      </a:lnTo>
                      <a:cubicBezTo>
                        <a:pt x="256365" y="1244711"/>
                        <a:pt x="177473" y="1191332"/>
                        <a:pt x="104463" y="1131079"/>
                      </a:cubicBezTo>
                      <a:lnTo>
                        <a:pt x="0" y="1036137"/>
                      </a:lnTo>
                      <a:lnTo>
                        <a:pt x="10431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2BDB4F6C-860A-4585-AF2C-B03A8546A00D}"/>
                    </a:ext>
                  </a:extLst>
                </p:cNvPr>
                <p:cNvSpPr/>
                <p:nvPr/>
              </p:nvSpPr>
              <p:spPr>
                <a:xfrm>
                  <a:off x="3293377" y="4597187"/>
                  <a:ext cx="911493" cy="919343"/>
                </a:xfrm>
                <a:custGeom>
                  <a:avLst/>
                  <a:gdLst>
                    <a:gd name="connsiteX0" fmla="*/ 491596 w 911493"/>
                    <a:gd name="connsiteY0" fmla="*/ 0 h 919343"/>
                    <a:gd name="connsiteX1" fmla="*/ 608825 w 911493"/>
                    <a:gd name="connsiteY1" fmla="*/ 106545 h 919343"/>
                    <a:gd name="connsiteX2" fmla="*/ 872203 w 911493"/>
                    <a:gd name="connsiteY2" fmla="*/ 284390 h 919343"/>
                    <a:gd name="connsiteX3" fmla="*/ 911493 w 911493"/>
                    <a:gd name="connsiteY3" fmla="*/ 303317 h 919343"/>
                    <a:gd name="connsiteX4" fmla="*/ 595035 w 911493"/>
                    <a:gd name="connsiteY4" fmla="*/ 919343 h 919343"/>
                    <a:gd name="connsiteX5" fmla="*/ 541883 w 911493"/>
                    <a:gd name="connsiteY5" fmla="*/ 893738 h 919343"/>
                    <a:gd name="connsiteX6" fmla="*/ 1496 w 911493"/>
                    <a:gd name="connsiteY6" fmla="*/ 489942 h 919343"/>
                    <a:gd name="connsiteX7" fmla="*/ 0 w 911493"/>
                    <a:gd name="connsiteY7" fmla="*/ 488296 h 919343"/>
                    <a:gd name="connsiteX8" fmla="*/ 491596 w 911493"/>
                    <a:gd name="connsiteY8" fmla="*/ 0 h 919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1493" h="919343">
                      <a:moveTo>
                        <a:pt x="491596" y="0"/>
                      </a:moveTo>
                      <a:lnTo>
                        <a:pt x="608825" y="106545"/>
                      </a:lnTo>
                      <a:cubicBezTo>
                        <a:pt x="690413" y="173877"/>
                        <a:pt x="778574" y="233528"/>
                        <a:pt x="872203" y="284390"/>
                      </a:cubicBezTo>
                      <a:lnTo>
                        <a:pt x="911493" y="303317"/>
                      </a:lnTo>
                      <a:lnTo>
                        <a:pt x="595035" y="919343"/>
                      </a:lnTo>
                      <a:lnTo>
                        <a:pt x="541883" y="893738"/>
                      </a:lnTo>
                      <a:cubicBezTo>
                        <a:pt x="342525" y="785441"/>
                        <a:pt x="160628" y="649074"/>
                        <a:pt x="1496" y="489942"/>
                      </a:cubicBezTo>
                      <a:lnTo>
                        <a:pt x="0" y="488296"/>
                      </a:lnTo>
                      <a:lnTo>
                        <a:pt x="49159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3D1D4C5C-924D-4CD9-8555-A213661CB2A8}"/>
                    </a:ext>
                  </a:extLst>
                </p:cNvPr>
                <p:cNvSpPr/>
                <p:nvPr/>
              </p:nvSpPr>
              <p:spPr>
                <a:xfrm>
                  <a:off x="4956114" y="3435284"/>
                  <a:ext cx="1037620" cy="1312389"/>
                </a:xfrm>
                <a:custGeom>
                  <a:avLst/>
                  <a:gdLst>
                    <a:gd name="connsiteX0" fmla="*/ 1451 w 1037620"/>
                    <a:gd name="connsiteY0" fmla="*/ 0 h 1312389"/>
                    <a:gd name="connsiteX1" fmla="*/ 1037620 w 1037620"/>
                    <a:gd name="connsiteY1" fmla="*/ 1043171 h 1312389"/>
                    <a:gd name="connsiteX2" fmla="*/ 937209 w 1037620"/>
                    <a:gd name="connsiteY2" fmla="*/ 1134430 h 1312389"/>
                    <a:gd name="connsiteX3" fmla="*/ 701522 w 1037620"/>
                    <a:gd name="connsiteY3" fmla="*/ 1293576 h 1312389"/>
                    <a:gd name="connsiteX4" fmla="*/ 662469 w 1037620"/>
                    <a:gd name="connsiteY4" fmla="*/ 1312389 h 1312389"/>
                    <a:gd name="connsiteX5" fmla="*/ 0 w 1037620"/>
                    <a:gd name="connsiteY5" fmla="*/ 2824 h 1312389"/>
                    <a:gd name="connsiteX6" fmla="*/ 1451 w 1037620"/>
                    <a:gd name="connsiteY6" fmla="*/ 0 h 1312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7620" h="1312389">
                      <a:moveTo>
                        <a:pt x="1451" y="0"/>
                      </a:moveTo>
                      <a:lnTo>
                        <a:pt x="1037620" y="1043171"/>
                      </a:lnTo>
                      <a:lnTo>
                        <a:pt x="937209" y="1134430"/>
                      </a:lnTo>
                      <a:cubicBezTo>
                        <a:pt x="864200" y="1194683"/>
                        <a:pt x="785307" y="1248062"/>
                        <a:pt x="701522" y="1293576"/>
                      </a:cubicBezTo>
                      <a:lnTo>
                        <a:pt x="662469" y="1312389"/>
                      </a:lnTo>
                      <a:lnTo>
                        <a:pt x="0" y="2824"/>
                      </a:lnTo>
                      <a:lnTo>
                        <a:pt x="145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C444CE31-C245-48B7-B26A-3612CFFF2FE4}"/>
                    </a:ext>
                  </a:extLst>
                </p:cNvPr>
                <p:cNvSpPr/>
                <p:nvPr/>
              </p:nvSpPr>
              <p:spPr>
                <a:xfrm>
                  <a:off x="5696922" y="4601658"/>
                  <a:ext cx="907477" cy="918771"/>
                </a:xfrm>
                <a:custGeom>
                  <a:avLst/>
                  <a:gdLst>
                    <a:gd name="connsiteX0" fmla="*/ 419189 w 907477"/>
                    <a:gd name="connsiteY0" fmla="*/ 0 h 918771"/>
                    <a:gd name="connsiteX1" fmla="*/ 907477 w 907477"/>
                    <a:gd name="connsiteY1" fmla="*/ 491588 h 918771"/>
                    <a:gd name="connsiteX2" fmla="*/ 747683 w 907477"/>
                    <a:gd name="connsiteY2" fmla="*/ 636818 h 918771"/>
                    <a:gd name="connsiteX3" fmla="*/ 373820 w 907477"/>
                    <a:gd name="connsiteY3" fmla="*/ 889267 h 918771"/>
                    <a:gd name="connsiteX4" fmla="*/ 312575 w 907477"/>
                    <a:gd name="connsiteY4" fmla="*/ 918771 h 918771"/>
                    <a:gd name="connsiteX5" fmla="*/ 0 w 907477"/>
                    <a:gd name="connsiteY5" fmla="*/ 300874 h 918771"/>
                    <a:gd name="connsiteX6" fmla="*/ 43500 w 907477"/>
                    <a:gd name="connsiteY6" fmla="*/ 279919 h 918771"/>
                    <a:gd name="connsiteX7" fmla="*/ 306878 w 907477"/>
                    <a:gd name="connsiteY7" fmla="*/ 102074 h 918771"/>
                    <a:gd name="connsiteX8" fmla="*/ 419189 w 907477"/>
                    <a:gd name="connsiteY8" fmla="*/ 0 h 918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7477" h="918771">
                      <a:moveTo>
                        <a:pt x="419189" y="0"/>
                      </a:moveTo>
                      <a:lnTo>
                        <a:pt x="907477" y="491588"/>
                      </a:lnTo>
                      <a:lnTo>
                        <a:pt x="747683" y="636818"/>
                      </a:lnTo>
                      <a:cubicBezTo>
                        <a:pt x="631870" y="732396"/>
                        <a:pt x="506725" y="817069"/>
                        <a:pt x="373820" y="889267"/>
                      </a:cubicBezTo>
                      <a:lnTo>
                        <a:pt x="312575" y="918771"/>
                      </a:lnTo>
                      <a:lnTo>
                        <a:pt x="0" y="300874"/>
                      </a:lnTo>
                      <a:lnTo>
                        <a:pt x="43500" y="279919"/>
                      </a:lnTo>
                      <a:cubicBezTo>
                        <a:pt x="137129" y="229057"/>
                        <a:pt x="225290" y="169406"/>
                        <a:pt x="306878" y="102074"/>
                      </a:cubicBezTo>
                      <a:lnTo>
                        <a:pt x="41918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9BF38183-3EE3-4BD0-A32A-31B77BBC2853}"/>
                    </a:ext>
                  </a:extLst>
                </p:cNvPr>
                <p:cNvSpPr/>
                <p:nvPr/>
              </p:nvSpPr>
              <p:spPr>
                <a:xfrm>
                  <a:off x="3495185" y="3433429"/>
                  <a:ext cx="1456992" cy="666440"/>
                </a:xfrm>
                <a:custGeom>
                  <a:avLst/>
                  <a:gdLst>
                    <a:gd name="connsiteX0" fmla="*/ 1456992 w 1456992"/>
                    <a:gd name="connsiteY0" fmla="*/ 0 h 666440"/>
                    <a:gd name="connsiteX1" fmla="*/ 1456808 w 1456992"/>
                    <a:gd name="connsiteY1" fmla="*/ 1162 h 666440"/>
                    <a:gd name="connsiteX2" fmla="*/ 141690 w 1456992"/>
                    <a:gd name="connsiteY2" fmla="*/ 666440 h 666440"/>
                    <a:gd name="connsiteX3" fmla="*/ 95706 w 1456992"/>
                    <a:gd name="connsiteY3" fmla="*/ 570984 h 666440"/>
                    <a:gd name="connsiteX4" fmla="*/ 9568 w 1456992"/>
                    <a:gd name="connsiteY4" fmla="*/ 293496 h 666440"/>
                    <a:gd name="connsiteX5" fmla="*/ 0 w 1456992"/>
                    <a:gd name="connsiteY5" fmla="*/ 230804 h 666440"/>
                    <a:gd name="connsiteX6" fmla="*/ 1456992 w 1456992"/>
                    <a:gd name="connsiteY6" fmla="*/ 0 h 666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6992" h="666440">
                      <a:moveTo>
                        <a:pt x="1456992" y="0"/>
                      </a:moveTo>
                      <a:lnTo>
                        <a:pt x="1456808" y="1162"/>
                      </a:lnTo>
                      <a:lnTo>
                        <a:pt x="141690" y="666440"/>
                      </a:lnTo>
                      <a:lnTo>
                        <a:pt x="95706" y="570984"/>
                      </a:lnTo>
                      <a:cubicBezTo>
                        <a:pt x="58303" y="482555"/>
                        <a:pt x="29261" y="389728"/>
                        <a:pt x="9568" y="293496"/>
                      </a:cubicBezTo>
                      <a:lnTo>
                        <a:pt x="0" y="230804"/>
                      </a:lnTo>
                      <a:lnTo>
                        <a:pt x="145699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09016AC7-E269-4C0A-95BF-A5979360CFCF}"/>
                    </a:ext>
                  </a:extLst>
                </p:cNvPr>
                <p:cNvSpPr/>
                <p:nvPr/>
              </p:nvSpPr>
              <p:spPr>
                <a:xfrm>
                  <a:off x="2640142" y="3691376"/>
                  <a:ext cx="841875" cy="799406"/>
                </a:xfrm>
                <a:custGeom>
                  <a:avLst/>
                  <a:gdLst>
                    <a:gd name="connsiteX0" fmla="*/ 683696 w 841875"/>
                    <a:gd name="connsiteY0" fmla="*/ 0 h 799406"/>
                    <a:gd name="connsiteX1" fmla="*/ 694463 w 841875"/>
                    <a:gd name="connsiteY1" fmla="*/ 70551 h 799406"/>
                    <a:gd name="connsiteX2" fmla="*/ 790720 w 841875"/>
                    <a:gd name="connsiteY2" fmla="*/ 380641 h 799406"/>
                    <a:gd name="connsiteX3" fmla="*/ 841875 w 841875"/>
                    <a:gd name="connsiteY3" fmla="*/ 486831 h 799406"/>
                    <a:gd name="connsiteX4" fmla="*/ 223978 w 841875"/>
                    <a:gd name="connsiteY4" fmla="*/ 799406 h 799406"/>
                    <a:gd name="connsiteX5" fmla="*/ 152190 w 841875"/>
                    <a:gd name="connsiteY5" fmla="*/ 650383 h 799406"/>
                    <a:gd name="connsiteX6" fmla="*/ 15553 w 841875"/>
                    <a:gd name="connsiteY6" fmla="*/ 210212 h 799406"/>
                    <a:gd name="connsiteX7" fmla="*/ 0 w 841875"/>
                    <a:gd name="connsiteY7" fmla="*/ 108305 h 799406"/>
                    <a:gd name="connsiteX8" fmla="*/ 683696 w 841875"/>
                    <a:gd name="connsiteY8" fmla="*/ 0 h 79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1875" h="799406">
                      <a:moveTo>
                        <a:pt x="683696" y="0"/>
                      </a:moveTo>
                      <a:lnTo>
                        <a:pt x="694463" y="70551"/>
                      </a:lnTo>
                      <a:cubicBezTo>
                        <a:pt x="716469" y="178090"/>
                        <a:pt x="748923" y="281822"/>
                        <a:pt x="790720" y="380641"/>
                      </a:cubicBezTo>
                      <a:lnTo>
                        <a:pt x="841875" y="486831"/>
                      </a:lnTo>
                      <a:lnTo>
                        <a:pt x="223978" y="799406"/>
                      </a:lnTo>
                      <a:lnTo>
                        <a:pt x="152190" y="650383"/>
                      </a:lnTo>
                      <a:cubicBezTo>
                        <a:pt x="92859" y="510110"/>
                        <a:pt x="46790" y="362863"/>
                        <a:pt x="15553" y="210212"/>
                      </a:cubicBezTo>
                      <a:lnTo>
                        <a:pt x="0" y="108305"/>
                      </a:lnTo>
                      <a:lnTo>
                        <a:pt x="68369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865C73FA-2AC3-403A-A8C4-40B4D3DA3FE0}"/>
                    </a:ext>
                  </a:extLst>
                </p:cNvPr>
                <p:cNvSpPr/>
                <p:nvPr/>
              </p:nvSpPr>
              <p:spPr>
                <a:xfrm>
                  <a:off x="4958223" y="3433536"/>
                  <a:ext cx="1452687" cy="672393"/>
                </a:xfrm>
                <a:custGeom>
                  <a:avLst/>
                  <a:gdLst>
                    <a:gd name="connsiteX0" fmla="*/ 240 w 1452687"/>
                    <a:gd name="connsiteY0" fmla="*/ 0 h 672393"/>
                    <a:gd name="connsiteX1" fmla="*/ 1452687 w 1452687"/>
                    <a:gd name="connsiteY1" fmla="*/ 230084 h 672393"/>
                    <a:gd name="connsiteX2" fmla="*/ 1443025 w 1452687"/>
                    <a:gd name="connsiteY2" fmla="*/ 293390 h 672393"/>
                    <a:gd name="connsiteX3" fmla="*/ 1356887 w 1452687"/>
                    <a:gd name="connsiteY3" fmla="*/ 570878 h 672393"/>
                    <a:gd name="connsiteX4" fmla="*/ 1307985 w 1452687"/>
                    <a:gd name="connsiteY4" fmla="*/ 672393 h 672393"/>
                    <a:gd name="connsiteX5" fmla="*/ 0 w 1452687"/>
                    <a:gd name="connsiteY5" fmla="*/ 470 h 672393"/>
                    <a:gd name="connsiteX6" fmla="*/ 240 w 1452687"/>
                    <a:gd name="connsiteY6" fmla="*/ 0 h 672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2687" h="672393">
                      <a:moveTo>
                        <a:pt x="240" y="0"/>
                      </a:moveTo>
                      <a:lnTo>
                        <a:pt x="1452687" y="230084"/>
                      </a:lnTo>
                      <a:lnTo>
                        <a:pt x="1443025" y="293390"/>
                      </a:lnTo>
                      <a:cubicBezTo>
                        <a:pt x="1423333" y="389622"/>
                        <a:pt x="1394290" y="482449"/>
                        <a:pt x="1356887" y="570878"/>
                      </a:cubicBezTo>
                      <a:lnTo>
                        <a:pt x="1307985" y="672393"/>
                      </a:lnTo>
                      <a:lnTo>
                        <a:pt x="0" y="470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8FFA85AE-E395-4680-8D28-477DF16B2FC9}"/>
                    </a:ext>
                  </a:extLst>
                </p:cNvPr>
                <p:cNvSpPr/>
                <p:nvPr/>
              </p:nvSpPr>
              <p:spPr>
                <a:xfrm>
                  <a:off x="6420597" y="3690764"/>
                  <a:ext cx="845356" cy="810935"/>
                </a:xfrm>
                <a:custGeom>
                  <a:avLst/>
                  <a:gdLst>
                    <a:gd name="connsiteX0" fmla="*/ 161660 w 845356"/>
                    <a:gd name="connsiteY0" fmla="*/ 0 h 810935"/>
                    <a:gd name="connsiteX1" fmla="*/ 845356 w 845356"/>
                    <a:gd name="connsiteY1" fmla="*/ 108305 h 810935"/>
                    <a:gd name="connsiteX2" fmla="*/ 829709 w 845356"/>
                    <a:gd name="connsiteY2" fmla="*/ 210825 h 810935"/>
                    <a:gd name="connsiteX3" fmla="*/ 693072 w 845356"/>
                    <a:gd name="connsiteY3" fmla="*/ 650996 h 810935"/>
                    <a:gd name="connsiteX4" fmla="*/ 616026 w 845356"/>
                    <a:gd name="connsiteY4" fmla="*/ 810935 h 810935"/>
                    <a:gd name="connsiteX5" fmla="*/ 0 w 845356"/>
                    <a:gd name="connsiteY5" fmla="*/ 494477 h 810935"/>
                    <a:gd name="connsiteX6" fmla="*/ 54542 w 845356"/>
                    <a:gd name="connsiteY6" fmla="*/ 381254 h 810935"/>
                    <a:gd name="connsiteX7" fmla="*/ 150799 w 845356"/>
                    <a:gd name="connsiteY7" fmla="*/ 71164 h 810935"/>
                    <a:gd name="connsiteX8" fmla="*/ 161660 w 845356"/>
                    <a:gd name="connsiteY8" fmla="*/ 0 h 8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5356" h="810935">
                      <a:moveTo>
                        <a:pt x="161660" y="0"/>
                      </a:moveTo>
                      <a:lnTo>
                        <a:pt x="845356" y="108305"/>
                      </a:lnTo>
                      <a:lnTo>
                        <a:pt x="829709" y="210825"/>
                      </a:lnTo>
                      <a:cubicBezTo>
                        <a:pt x="798472" y="363476"/>
                        <a:pt x="752403" y="510723"/>
                        <a:pt x="693072" y="650996"/>
                      </a:cubicBezTo>
                      <a:lnTo>
                        <a:pt x="616026" y="810935"/>
                      </a:lnTo>
                      <a:lnTo>
                        <a:pt x="0" y="494477"/>
                      </a:lnTo>
                      <a:lnTo>
                        <a:pt x="54542" y="381254"/>
                      </a:lnTo>
                      <a:cubicBezTo>
                        <a:pt x="96339" y="282435"/>
                        <a:pt x="128794" y="178703"/>
                        <a:pt x="150799" y="71164"/>
                      </a:cubicBezTo>
                      <a:lnTo>
                        <a:pt x="16166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FE8EAB10-D776-4F0C-9381-61F086100ADA}"/>
                  </a:ext>
                </a:extLst>
              </p:cNvPr>
              <p:cNvGrpSpPr/>
              <p:nvPr/>
            </p:nvGrpSpPr>
            <p:grpSpPr>
              <a:xfrm>
                <a:off x="2444152" y="953949"/>
                <a:ext cx="5017697" cy="4950265"/>
                <a:chOff x="2444152" y="953949"/>
                <a:chExt cx="5017697" cy="4950265"/>
              </a:xfrm>
              <a:solidFill>
                <a:srgbClr val="339933"/>
              </a:solidFill>
            </p:grpSpPr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1A1577BE-1F99-4686-BB3E-4C559F9D7CEC}"/>
                    </a:ext>
                  </a:extLst>
                </p:cNvPr>
                <p:cNvSpPr/>
                <p:nvPr/>
              </p:nvSpPr>
              <p:spPr>
                <a:xfrm>
                  <a:off x="5320475" y="953949"/>
                  <a:ext cx="783445" cy="393055"/>
                </a:xfrm>
                <a:custGeom>
                  <a:avLst/>
                  <a:gdLst>
                    <a:gd name="connsiteX0" fmla="*/ 25616 w 783445"/>
                    <a:gd name="connsiteY0" fmla="*/ 0 h 393055"/>
                    <a:gd name="connsiteX1" fmla="*/ 138147 w 783445"/>
                    <a:gd name="connsiteY1" fmla="*/ 17174 h 393055"/>
                    <a:gd name="connsiteX2" fmla="*/ 609083 w 783445"/>
                    <a:gd name="connsiteY2" fmla="*/ 163361 h 393055"/>
                    <a:gd name="connsiteX3" fmla="*/ 783445 w 783445"/>
                    <a:gd name="connsiteY3" fmla="*/ 247356 h 393055"/>
                    <a:gd name="connsiteX4" fmla="*/ 708599 w 783445"/>
                    <a:gd name="connsiteY4" fmla="*/ 393055 h 393055"/>
                    <a:gd name="connsiteX5" fmla="*/ 545285 w 783445"/>
                    <a:gd name="connsiteY5" fmla="*/ 314383 h 393055"/>
                    <a:gd name="connsiteX6" fmla="*/ 105114 w 783445"/>
                    <a:gd name="connsiteY6" fmla="*/ 177746 h 393055"/>
                    <a:gd name="connsiteX7" fmla="*/ 0 w 783445"/>
                    <a:gd name="connsiteY7" fmla="*/ 161704 h 393055"/>
                    <a:gd name="connsiteX8" fmla="*/ 25616 w 783445"/>
                    <a:gd name="connsiteY8" fmla="*/ 0 h 39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83445" h="393055">
                      <a:moveTo>
                        <a:pt x="25616" y="0"/>
                      </a:moveTo>
                      <a:lnTo>
                        <a:pt x="138147" y="17174"/>
                      </a:lnTo>
                      <a:cubicBezTo>
                        <a:pt x="301467" y="50594"/>
                        <a:pt x="459006" y="99883"/>
                        <a:pt x="609083" y="163361"/>
                      </a:cubicBezTo>
                      <a:lnTo>
                        <a:pt x="783445" y="247356"/>
                      </a:lnTo>
                      <a:lnTo>
                        <a:pt x="708599" y="393055"/>
                      </a:lnTo>
                      <a:lnTo>
                        <a:pt x="545285" y="314383"/>
                      </a:lnTo>
                      <a:cubicBezTo>
                        <a:pt x="405012" y="255052"/>
                        <a:pt x="257765" y="208983"/>
                        <a:pt x="105114" y="177746"/>
                      </a:cubicBezTo>
                      <a:lnTo>
                        <a:pt x="0" y="161704"/>
                      </a:lnTo>
                      <a:lnTo>
                        <a:pt x="2561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7F5FD407-C453-4EFE-ABF3-EC18C0CC48EF}"/>
                    </a:ext>
                  </a:extLst>
                </p:cNvPr>
                <p:cNvSpPr/>
                <p:nvPr/>
              </p:nvSpPr>
              <p:spPr>
                <a:xfrm>
                  <a:off x="5185027" y="1799347"/>
                  <a:ext cx="527589" cy="318072"/>
                </a:xfrm>
                <a:custGeom>
                  <a:avLst/>
                  <a:gdLst>
                    <a:gd name="connsiteX0" fmla="*/ 27143 w 527589"/>
                    <a:gd name="connsiteY0" fmla="*/ 0 h 318072"/>
                    <a:gd name="connsiteX1" fmla="*/ 100901 w 527589"/>
                    <a:gd name="connsiteY1" fmla="*/ 11257 h 318072"/>
                    <a:gd name="connsiteX2" fmla="*/ 410991 w 527589"/>
                    <a:gd name="connsiteY2" fmla="*/ 107514 h 318072"/>
                    <a:gd name="connsiteX3" fmla="*/ 527589 w 527589"/>
                    <a:gd name="connsiteY3" fmla="*/ 163682 h 318072"/>
                    <a:gd name="connsiteX4" fmla="*/ 448278 w 527589"/>
                    <a:gd name="connsiteY4" fmla="*/ 318072 h 318072"/>
                    <a:gd name="connsiteX5" fmla="*/ 343387 w 527589"/>
                    <a:gd name="connsiteY5" fmla="*/ 267544 h 318072"/>
                    <a:gd name="connsiteX6" fmla="*/ 65899 w 527589"/>
                    <a:gd name="connsiteY6" fmla="*/ 181406 h 318072"/>
                    <a:gd name="connsiteX7" fmla="*/ 0 w 527589"/>
                    <a:gd name="connsiteY7" fmla="*/ 171349 h 318072"/>
                    <a:gd name="connsiteX8" fmla="*/ 27143 w 527589"/>
                    <a:gd name="connsiteY8" fmla="*/ 0 h 31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7589" h="318072">
                      <a:moveTo>
                        <a:pt x="27143" y="0"/>
                      </a:moveTo>
                      <a:lnTo>
                        <a:pt x="100901" y="11257"/>
                      </a:lnTo>
                      <a:cubicBezTo>
                        <a:pt x="208440" y="33263"/>
                        <a:pt x="312172" y="65717"/>
                        <a:pt x="410991" y="107514"/>
                      </a:cubicBezTo>
                      <a:lnTo>
                        <a:pt x="527589" y="163682"/>
                      </a:lnTo>
                      <a:lnTo>
                        <a:pt x="448278" y="318072"/>
                      </a:lnTo>
                      <a:lnTo>
                        <a:pt x="343387" y="267544"/>
                      </a:lnTo>
                      <a:cubicBezTo>
                        <a:pt x="254958" y="230141"/>
                        <a:pt x="162132" y="201099"/>
                        <a:pt x="65899" y="181406"/>
                      </a:cubicBezTo>
                      <a:lnTo>
                        <a:pt x="0" y="171349"/>
                      </a:lnTo>
                      <a:lnTo>
                        <a:pt x="2714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A928CF86-81E2-493A-911D-22D1D80DB645}"/>
                    </a:ext>
                  </a:extLst>
                </p:cNvPr>
                <p:cNvSpPr/>
                <p:nvPr/>
              </p:nvSpPr>
              <p:spPr>
                <a:xfrm>
                  <a:off x="3819118" y="953976"/>
                  <a:ext cx="766224" cy="385262"/>
                </a:xfrm>
                <a:custGeom>
                  <a:avLst/>
                  <a:gdLst>
                    <a:gd name="connsiteX0" fmla="*/ 740608 w 766224"/>
                    <a:gd name="connsiteY0" fmla="*/ 0 h 385262"/>
                    <a:gd name="connsiteX1" fmla="*/ 766224 w 766224"/>
                    <a:gd name="connsiteY1" fmla="*/ 161704 h 385262"/>
                    <a:gd name="connsiteX2" fmla="*/ 661294 w 766224"/>
                    <a:gd name="connsiteY2" fmla="*/ 177718 h 385262"/>
                    <a:gd name="connsiteX3" fmla="*/ 221123 w 766224"/>
                    <a:gd name="connsiteY3" fmla="*/ 314355 h 385262"/>
                    <a:gd name="connsiteX4" fmla="*/ 73929 w 766224"/>
                    <a:gd name="connsiteY4" fmla="*/ 385262 h 385262"/>
                    <a:gd name="connsiteX5" fmla="*/ 0 w 766224"/>
                    <a:gd name="connsiteY5" fmla="*/ 239121 h 385262"/>
                    <a:gd name="connsiteX6" fmla="*/ 157325 w 766224"/>
                    <a:gd name="connsiteY6" fmla="*/ 163333 h 385262"/>
                    <a:gd name="connsiteX7" fmla="*/ 628261 w 766224"/>
                    <a:gd name="connsiteY7" fmla="*/ 17146 h 385262"/>
                    <a:gd name="connsiteX8" fmla="*/ 740608 w 766224"/>
                    <a:gd name="connsiteY8" fmla="*/ 0 h 38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66224" h="385262">
                      <a:moveTo>
                        <a:pt x="740608" y="0"/>
                      </a:moveTo>
                      <a:lnTo>
                        <a:pt x="766224" y="161704"/>
                      </a:lnTo>
                      <a:lnTo>
                        <a:pt x="661294" y="177718"/>
                      </a:lnTo>
                      <a:cubicBezTo>
                        <a:pt x="508643" y="208955"/>
                        <a:pt x="361396" y="255024"/>
                        <a:pt x="221123" y="314355"/>
                      </a:cubicBezTo>
                      <a:lnTo>
                        <a:pt x="73929" y="385262"/>
                      </a:lnTo>
                      <a:lnTo>
                        <a:pt x="0" y="239121"/>
                      </a:lnTo>
                      <a:lnTo>
                        <a:pt x="157325" y="163333"/>
                      </a:lnTo>
                      <a:cubicBezTo>
                        <a:pt x="307402" y="99856"/>
                        <a:pt x="464942" y="50566"/>
                        <a:pt x="628261" y="17146"/>
                      </a:cubicBezTo>
                      <a:lnTo>
                        <a:pt x="74060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FAE4789D-9B2B-4CF8-8F89-5A3CE8C22E7C}"/>
                    </a:ext>
                  </a:extLst>
                </p:cNvPr>
                <p:cNvSpPr/>
                <p:nvPr/>
              </p:nvSpPr>
              <p:spPr>
                <a:xfrm>
                  <a:off x="4205622" y="1799376"/>
                  <a:ext cx="515168" cy="312619"/>
                </a:xfrm>
                <a:custGeom>
                  <a:avLst/>
                  <a:gdLst>
                    <a:gd name="connsiteX0" fmla="*/ 488025 w 515168"/>
                    <a:gd name="connsiteY0" fmla="*/ 0 h 312619"/>
                    <a:gd name="connsiteX1" fmla="*/ 515168 w 515168"/>
                    <a:gd name="connsiteY1" fmla="*/ 171349 h 312619"/>
                    <a:gd name="connsiteX2" fmla="*/ 449453 w 515168"/>
                    <a:gd name="connsiteY2" fmla="*/ 181378 h 312619"/>
                    <a:gd name="connsiteX3" fmla="*/ 171965 w 515168"/>
                    <a:gd name="connsiteY3" fmla="*/ 267516 h 312619"/>
                    <a:gd name="connsiteX4" fmla="*/ 78338 w 515168"/>
                    <a:gd name="connsiteY4" fmla="*/ 312619 h 312619"/>
                    <a:gd name="connsiteX5" fmla="*/ 0 w 515168"/>
                    <a:gd name="connsiteY5" fmla="*/ 157759 h 312619"/>
                    <a:gd name="connsiteX6" fmla="*/ 104361 w 515168"/>
                    <a:gd name="connsiteY6" fmla="*/ 107486 h 312619"/>
                    <a:gd name="connsiteX7" fmla="*/ 414451 w 515168"/>
                    <a:gd name="connsiteY7" fmla="*/ 11229 h 312619"/>
                    <a:gd name="connsiteX8" fmla="*/ 488025 w 515168"/>
                    <a:gd name="connsiteY8" fmla="*/ 0 h 312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5168" h="312619">
                      <a:moveTo>
                        <a:pt x="488025" y="0"/>
                      </a:moveTo>
                      <a:lnTo>
                        <a:pt x="515168" y="171349"/>
                      </a:lnTo>
                      <a:lnTo>
                        <a:pt x="449453" y="181378"/>
                      </a:lnTo>
                      <a:cubicBezTo>
                        <a:pt x="353221" y="201071"/>
                        <a:pt x="260395" y="230113"/>
                        <a:pt x="171965" y="267516"/>
                      </a:cubicBezTo>
                      <a:lnTo>
                        <a:pt x="78338" y="312619"/>
                      </a:lnTo>
                      <a:lnTo>
                        <a:pt x="0" y="157759"/>
                      </a:lnTo>
                      <a:lnTo>
                        <a:pt x="104361" y="107486"/>
                      </a:lnTo>
                      <a:cubicBezTo>
                        <a:pt x="203180" y="65689"/>
                        <a:pt x="306913" y="33235"/>
                        <a:pt x="414451" y="11229"/>
                      </a:cubicBezTo>
                      <a:lnTo>
                        <a:pt x="48802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10CED103-E9F0-45D7-B0A6-192C7838CE77}"/>
                    </a:ext>
                  </a:extLst>
                </p:cNvPr>
                <p:cNvSpPr/>
                <p:nvPr/>
              </p:nvSpPr>
              <p:spPr>
                <a:xfrm>
                  <a:off x="6621020" y="1666269"/>
                  <a:ext cx="570430" cy="708064"/>
                </a:xfrm>
                <a:custGeom>
                  <a:avLst/>
                  <a:gdLst>
                    <a:gd name="connsiteX0" fmla="*/ 116268 w 570430"/>
                    <a:gd name="connsiteY0" fmla="*/ 0 h 708064"/>
                    <a:gd name="connsiteX1" fmla="*/ 267930 w 570430"/>
                    <a:gd name="connsiteY1" fmla="*/ 166870 h 708064"/>
                    <a:gd name="connsiteX2" fmla="*/ 538024 w 570430"/>
                    <a:gd name="connsiteY2" fmla="*/ 566865 h 708064"/>
                    <a:gd name="connsiteX3" fmla="*/ 570430 w 570430"/>
                    <a:gd name="connsiteY3" fmla="*/ 634136 h 708064"/>
                    <a:gd name="connsiteX4" fmla="*/ 424289 w 570430"/>
                    <a:gd name="connsiteY4" fmla="*/ 708064 h 708064"/>
                    <a:gd name="connsiteX5" fmla="*/ 393904 w 570430"/>
                    <a:gd name="connsiteY5" fmla="*/ 644990 h 708064"/>
                    <a:gd name="connsiteX6" fmla="*/ 141455 w 570430"/>
                    <a:gd name="connsiteY6" fmla="*/ 271127 h 708064"/>
                    <a:gd name="connsiteX7" fmla="*/ 0 w 570430"/>
                    <a:gd name="connsiteY7" fmla="*/ 115487 h 708064"/>
                    <a:gd name="connsiteX8" fmla="*/ 116268 w 570430"/>
                    <a:gd name="connsiteY8" fmla="*/ 0 h 708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430" h="708064">
                      <a:moveTo>
                        <a:pt x="116268" y="0"/>
                      </a:moveTo>
                      <a:lnTo>
                        <a:pt x="267930" y="166870"/>
                      </a:lnTo>
                      <a:cubicBezTo>
                        <a:pt x="370188" y="290778"/>
                        <a:pt x="460780" y="424670"/>
                        <a:pt x="538024" y="566865"/>
                      </a:cubicBezTo>
                      <a:lnTo>
                        <a:pt x="570430" y="634136"/>
                      </a:lnTo>
                      <a:lnTo>
                        <a:pt x="424289" y="708064"/>
                      </a:lnTo>
                      <a:lnTo>
                        <a:pt x="393904" y="644990"/>
                      </a:lnTo>
                      <a:cubicBezTo>
                        <a:pt x="321706" y="512085"/>
                        <a:pt x="237033" y="386940"/>
                        <a:pt x="141455" y="271127"/>
                      </a:cubicBezTo>
                      <a:lnTo>
                        <a:pt x="0" y="115487"/>
                      </a:lnTo>
                      <a:lnTo>
                        <a:pt x="11626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E43F060A-D36C-4A7E-B61B-2826E55FFBEA}"/>
                    </a:ext>
                  </a:extLst>
                </p:cNvPr>
                <p:cNvSpPr/>
                <p:nvPr/>
              </p:nvSpPr>
              <p:spPr>
                <a:xfrm>
                  <a:off x="6006230" y="2270044"/>
                  <a:ext cx="421183" cy="495202"/>
                </a:xfrm>
                <a:custGeom>
                  <a:avLst/>
                  <a:gdLst>
                    <a:gd name="connsiteX0" fmla="*/ 123203 w 421183"/>
                    <a:gd name="connsiteY0" fmla="*/ 0 h 495202"/>
                    <a:gd name="connsiteX1" fmla="*/ 221502 w 421183"/>
                    <a:gd name="connsiteY1" fmla="*/ 108157 h 495202"/>
                    <a:gd name="connsiteX2" fmla="*/ 399347 w 421183"/>
                    <a:gd name="connsiteY2" fmla="*/ 371535 h 495202"/>
                    <a:gd name="connsiteX3" fmla="*/ 421183 w 421183"/>
                    <a:gd name="connsiteY3" fmla="*/ 416864 h 495202"/>
                    <a:gd name="connsiteX4" fmla="*/ 266324 w 421183"/>
                    <a:gd name="connsiteY4" fmla="*/ 495202 h 495202"/>
                    <a:gd name="connsiteX5" fmla="*/ 246630 w 421183"/>
                    <a:gd name="connsiteY5" fmla="*/ 454320 h 495202"/>
                    <a:gd name="connsiteX6" fmla="*/ 87484 w 421183"/>
                    <a:gd name="connsiteY6" fmla="*/ 218633 h 495202"/>
                    <a:gd name="connsiteX7" fmla="*/ 0 w 421183"/>
                    <a:gd name="connsiteY7" fmla="*/ 122376 h 495202"/>
                    <a:gd name="connsiteX8" fmla="*/ 123203 w 421183"/>
                    <a:gd name="connsiteY8" fmla="*/ 0 h 495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1183" h="495202">
                      <a:moveTo>
                        <a:pt x="123203" y="0"/>
                      </a:moveTo>
                      <a:lnTo>
                        <a:pt x="221502" y="108157"/>
                      </a:lnTo>
                      <a:cubicBezTo>
                        <a:pt x="288834" y="189745"/>
                        <a:pt x="348485" y="277906"/>
                        <a:pt x="399347" y="371535"/>
                      </a:cubicBezTo>
                      <a:lnTo>
                        <a:pt x="421183" y="416864"/>
                      </a:lnTo>
                      <a:lnTo>
                        <a:pt x="266324" y="495202"/>
                      </a:lnTo>
                      <a:lnTo>
                        <a:pt x="246630" y="454320"/>
                      </a:lnTo>
                      <a:cubicBezTo>
                        <a:pt x="201116" y="370535"/>
                        <a:pt x="147737" y="291643"/>
                        <a:pt x="87484" y="218633"/>
                      </a:cubicBezTo>
                      <a:lnTo>
                        <a:pt x="0" y="122376"/>
                      </a:lnTo>
                      <a:lnTo>
                        <a:pt x="12320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65F142B2-E4C7-4FDC-A23B-DF27120A0211}"/>
                    </a:ext>
                  </a:extLst>
                </p:cNvPr>
                <p:cNvSpPr/>
                <p:nvPr/>
              </p:nvSpPr>
              <p:spPr>
                <a:xfrm>
                  <a:off x="2721397" y="1649337"/>
                  <a:ext cx="579272" cy="711701"/>
                </a:xfrm>
                <a:custGeom>
                  <a:avLst/>
                  <a:gdLst>
                    <a:gd name="connsiteX0" fmla="*/ 463785 w 579272"/>
                    <a:gd name="connsiteY0" fmla="*/ 0 h 711701"/>
                    <a:gd name="connsiteX1" fmla="*/ 579272 w 579272"/>
                    <a:gd name="connsiteY1" fmla="*/ 116267 h 711701"/>
                    <a:gd name="connsiteX2" fmla="*/ 573475 w 579272"/>
                    <a:gd name="connsiteY2" fmla="*/ 121536 h 711701"/>
                    <a:gd name="connsiteX3" fmla="*/ 169679 w 579272"/>
                    <a:gd name="connsiteY3" fmla="*/ 661923 h 711701"/>
                    <a:gd name="connsiteX4" fmla="*/ 145700 w 579272"/>
                    <a:gd name="connsiteY4" fmla="*/ 711701 h 711701"/>
                    <a:gd name="connsiteX5" fmla="*/ 0 w 579272"/>
                    <a:gd name="connsiteY5" fmla="*/ 636854 h 711701"/>
                    <a:gd name="connsiteX6" fmla="*/ 25559 w 579272"/>
                    <a:gd name="connsiteY6" fmla="*/ 583798 h 711701"/>
                    <a:gd name="connsiteX7" fmla="*/ 457579 w 579272"/>
                    <a:gd name="connsiteY7" fmla="*/ 5640 h 711701"/>
                    <a:gd name="connsiteX8" fmla="*/ 463785 w 579272"/>
                    <a:gd name="connsiteY8" fmla="*/ 0 h 711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272" h="711701">
                      <a:moveTo>
                        <a:pt x="463785" y="0"/>
                      </a:moveTo>
                      <a:lnTo>
                        <a:pt x="579272" y="116267"/>
                      </a:lnTo>
                      <a:lnTo>
                        <a:pt x="573475" y="121536"/>
                      </a:lnTo>
                      <a:cubicBezTo>
                        <a:pt x="414343" y="280668"/>
                        <a:pt x="277976" y="462565"/>
                        <a:pt x="169679" y="661923"/>
                      </a:cubicBezTo>
                      <a:lnTo>
                        <a:pt x="145700" y="711701"/>
                      </a:lnTo>
                      <a:lnTo>
                        <a:pt x="0" y="636854"/>
                      </a:lnTo>
                      <a:lnTo>
                        <a:pt x="25559" y="583798"/>
                      </a:lnTo>
                      <a:cubicBezTo>
                        <a:pt x="141426" y="370505"/>
                        <a:pt x="287324" y="175895"/>
                        <a:pt x="457579" y="5640"/>
                      </a:cubicBezTo>
                      <a:lnTo>
                        <a:pt x="463785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3CC025A8-0F8A-4799-A7F5-C1071947A2A0}"/>
                    </a:ext>
                  </a:extLst>
                </p:cNvPr>
                <p:cNvSpPr/>
                <p:nvPr/>
              </p:nvSpPr>
              <p:spPr>
                <a:xfrm>
                  <a:off x="3483123" y="2257193"/>
                  <a:ext cx="428211" cy="499615"/>
                </a:xfrm>
                <a:custGeom>
                  <a:avLst/>
                  <a:gdLst>
                    <a:gd name="connsiteX0" fmla="*/ 305836 w 428211"/>
                    <a:gd name="connsiteY0" fmla="*/ 0 h 499615"/>
                    <a:gd name="connsiteX1" fmla="*/ 428211 w 428211"/>
                    <a:gd name="connsiteY1" fmla="*/ 123202 h 499615"/>
                    <a:gd name="connsiteX2" fmla="*/ 424576 w 428211"/>
                    <a:gd name="connsiteY2" fmla="*/ 126506 h 499615"/>
                    <a:gd name="connsiteX3" fmla="*/ 170019 w 428211"/>
                    <a:gd name="connsiteY3" fmla="*/ 467172 h 499615"/>
                    <a:gd name="connsiteX4" fmla="*/ 154391 w 428211"/>
                    <a:gd name="connsiteY4" fmla="*/ 499615 h 499615"/>
                    <a:gd name="connsiteX5" fmla="*/ 0 w 428211"/>
                    <a:gd name="connsiteY5" fmla="*/ 420303 h 499615"/>
                    <a:gd name="connsiteX6" fmla="*/ 17302 w 428211"/>
                    <a:gd name="connsiteY6" fmla="*/ 384387 h 499615"/>
                    <a:gd name="connsiteX7" fmla="*/ 301767 w 428211"/>
                    <a:gd name="connsiteY7" fmla="*/ 3697 h 499615"/>
                    <a:gd name="connsiteX8" fmla="*/ 305836 w 428211"/>
                    <a:gd name="connsiteY8" fmla="*/ 0 h 499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8211" h="499615">
                      <a:moveTo>
                        <a:pt x="305836" y="0"/>
                      </a:moveTo>
                      <a:lnTo>
                        <a:pt x="428211" y="123202"/>
                      </a:lnTo>
                      <a:lnTo>
                        <a:pt x="424576" y="126506"/>
                      </a:lnTo>
                      <a:cubicBezTo>
                        <a:pt x="324258" y="226825"/>
                        <a:pt x="238291" y="341495"/>
                        <a:pt x="170019" y="467172"/>
                      </a:cubicBezTo>
                      <a:lnTo>
                        <a:pt x="154391" y="499615"/>
                      </a:lnTo>
                      <a:lnTo>
                        <a:pt x="0" y="420303"/>
                      </a:lnTo>
                      <a:lnTo>
                        <a:pt x="17302" y="384387"/>
                      </a:lnTo>
                      <a:cubicBezTo>
                        <a:pt x="93596" y="243944"/>
                        <a:pt x="189663" y="115802"/>
                        <a:pt x="301767" y="3697"/>
                      </a:cubicBezTo>
                      <a:lnTo>
                        <a:pt x="30583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フリーフォーム: 図形 399">
                  <a:extLst>
                    <a:ext uri="{FF2B5EF4-FFF2-40B4-BE49-F238E27FC236}">
                      <a16:creationId xmlns:a16="http://schemas.microsoft.com/office/drawing/2014/main" id="{6095E2F3-6F98-4380-AF1D-33BE0C5198C8}"/>
                    </a:ext>
                  </a:extLst>
                </p:cNvPr>
                <p:cNvSpPr/>
                <p:nvPr/>
              </p:nvSpPr>
              <p:spPr>
                <a:xfrm>
                  <a:off x="2444152" y="3039377"/>
                  <a:ext cx="195991" cy="785923"/>
                </a:xfrm>
                <a:custGeom>
                  <a:avLst/>
                  <a:gdLst>
                    <a:gd name="connsiteX0" fmla="*/ 33268 w 195991"/>
                    <a:gd name="connsiteY0" fmla="*/ 0 h 785923"/>
                    <a:gd name="connsiteX1" fmla="*/ 194972 w 195991"/>
                    <a:gd name="connsiteY1" fmla="*/ 25616 h 785923"/>
                    <a:gd name="connsiteX2" fmla="*/ 176009 w 195991"/>
                    <a:gd name="connsiteY2" fmla="*/ 149867 h 785923"/>
                    <a:gd name="connsiteX3" fmla="*/ 163902 w 195991"/>
                    <a:gd name="connsiteY3" fmla="*/ 389624 h 785923"/>
                    <a:gd name="connsiteX4" fmla="*/ 176009 w 195991"/>
                    <a:gd name="connsiteY4" fmla="*/ 629381 h 785923"/>
                    <a:gd name="connsiteX5" fmla="*/ 195991 w 195991"/>
                    <a:gd name="connsiteY5" fmla="*/ 760307 h 785923"/>
                    <a:gd name="connsiteX6" fmla="*/ 34287 w 195991"/>
                    <a:gd name="connsiteY6" fmla="*/ 785923 h 785923"/>
                    <a:gd name="connsiteX7" fmla="*/ 12953 w 195991"/>
                    <a:gd name="connsiteY7" fmla="*/ 646139 h 785923"/>
                    <a:gd name="connsiteX8" fmla="*/ 0 w 195991"/>
                    <a:gd name="connsiteY8" fmla="*/ 389624 h 785923"/>
                    <a:gd name="connsiteX9" fmla="*/ 12953 w 195991"/>
                    <a:gd name="connsiteY9" fmla="*/ 133109 h 785923"/>
                    <a:gd name="connsiteX10" fmla="*/ 33268 w 195991"/>
                    <a:gd name="connsiteY10" fmla="*/ 0 h 785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991" h="785923">
                      <a:moveTo>
                        <a:pt x="33268" y="0"/>
                      </a:moveTo>
                      <a:lnTo>
                        <a:pt x="194972" y="25616"/>
                      </a:lnTo>
                      <a:lnTo>
                        <a:pt x="176009" y="149867"/>
                      </a:lnTo>
                      <a:cubicBezTo>
                        <a:pt x="168003" y="228697"/>
                        <a:pt x="163902" y="308682"/>
                        <a:pt x="163902" y="389624"/>
                      </a:cubicBezTo>
                      <a:cubicBezTo>
                        <a:pt x="163902" y="470567"/>
                        <a:pt x="168003" y="550551"/>
                        <a:pt x="176009" y="629381"/>
                      </a:cubicBezTo>
                      <a:lnTo>
                        <a:pt x="195991" y="760307"/>
                      </a:lnTo>
                      <a:lnTo>
                        <a:pt x="34287" y="785923"/>
                      </a:lnTo>
                      <a:lnTo>
                        <a:pt x="12953" y="646139"/>
                      </a:lnTo>
                      <a:cubicBezTo>
                        <a:pt x="4388" y="561799"/>
                        <a:pt x="0" y="476224"/>
                        <a:pt x="0" y="389624"/>
                      </a:cubicBezTo>
                      <a:cubicBezTo>
                        <a:pt x="0" y="303024"/>
                        <a:pt x="4388" y="217449"/>
                        <a:pt x="12953" y="133109"/>
                      </a:cubicBezTo>
                      <a:lnTo>
                        <a:pt x="3326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710C28F6-F221-4022-B645-79D559C7ED8E}"/>
                    </a:ext>
                  </a:extLst>
                </p:cNvPr>
                <p:cNvSpPr/>
                <p:nvPr/>
              </p:nvSpPr>
              <p:spPr>
                <a:xfrm>
                  <a:off x="3301043" y="3173298"/>
                  <a:ext cx="194143" cy="518081"/>
                </a:xfrm>
                <a:custGeom>
                  <a:avLst/>
                  <a:gdLst>
                    <a:gd name="connsiteX0" fmla="*/ 21776 w 194143"/>
                    <a:gd name="connsiteY0" fmla="*/ 0 h 518081"/>
                    <a:gd name="connsiteX1" fmla="*/ 193125 w 194143"/>
                    <a:gd name="connsiteY1" fmla="*/ 27144 h 518081"/>
                    <a:gd name="connsiteX2" fmla="*/ 181310 w 194143"/>
                    <a:gd name="connsiteY2" fmla="*/ 104558 h 518081"/>
                    <a:gd name="connsiteX3" fmla="*/ 173678 w 194143"/>
                    <a:gd name="connsiteY3" fmla="*/ 255703 h 518081"/>
                    <a:gd name="connsiteX4" fmla="*/ 181310 w 194143"/>
                    <a:gd name="connsiteY4" fmla="*/ 406848 h 518081"/>
                    <a:gd name="connsiteX5" fmla="*/ 194143 w 194143"/>
                    <a:gd name="connsiteY5" fmla="*/ 490937 h 518081"/>
                    <a:gd name="connsiteX6" fmla="*/ 22795 w 194143"/>
                    <a:gd name="connsiteY6" fmla="*/ 518081 h 518081"/>
                    <a:gd name="connsiteX7" fmla="*/ 8529 w 194143"/>
                    <a:gd name="connsiteY7" fmla="*/ 424606 h 518081"/>
                    <a:gd name="connsiteX8" fmla="*/ 0 w 194143"/>
                    <a:gd name="connsiteY8" fmla="*/ 255703 h 518081"/>
                    <a:gd name="connsiteX9" fmla="*/ 8529 w 194143"/>
                    <a:gd name="connsiteY9" fmla="*/ 86800 h 518081"/>
                    <a:gd name="connsiteX10" fmla="*/ 21776 w 194143"/>
                    <a:gd name="connsiteY10" fmla="*/ 0 h 518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143" h="518081">
                      <a:moveTo>
                        <a:pt x="21776" y="0"/>
                      </a:moveTo>
                      <a:lnTo>
                        <a:pt x="193125" y="27144"/>
                      </a:lnTo>
                      <a:lnTo>
                        <a:pt x="181310" y="104558"/>
                      </a:lnTo>
                      <a:cubicBezTo>
                        <a:pt x="176263" y="154253"/>
                        <a:pt x="173678" y="204676"/>
                        <a:pt x="173678" y="255703"/>
                      </a:cubicBezTo>
                      <a:cubicBezTo>
                        <a:pt x="173678" y="306730"/>
                        <a:pt x="176263" y="357153"/>
                        <a:pt x="181310" y="406848"/>
                      </a:cubicBezTo>
                      <a:lnTo>
                        <a:pt x="194143" y="490937"/>
                      </a:lnTo>
                      <a:lnTo>
                        <a:pt x="22795" y="518081"/>
                      </a:lnTo>
                      <a:lnTo>
                        <a:pt x="8529" y="424606"/>
                      </a:lnTo>
                      <a:cubicBezTo>
                        <a:pt x="2889" y="369072"/>
                        <a:pt x="0" y="312725"/>
                        <a:pt x="0" y="255703"/>
                      </a:cubicBezTo>
                      <a:cubicBezTo>
                        <a:pt x="0" y="198681"/>
                        <a:pt x="2889" y="142334"/>
                        <a:pt x="8529" y="86800"/>
                      </a:cubicBezTo>
                      <a:lnTo>
                        <a:pt x="2177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439A755A-613F-462B-877E-F77E2DF4EBE3}"/>
                    </a:ext>
                  </a:extLst>
                </p:cNvPr>
                <p:cNvSpPr/>
                <p:nvPr/>
              </p:nvSpPr>
              <p:spPr>
                <a:xfrm>
                  <a:off x="7265953" y="3039992"/>
                  <a:ext cx="195896" cy="784693"/>
                </a:xfrm>
                <a:custGeom>
                  <a:avLst/>
                  <a:gdLst>
                    <a:gd name="connsiteX0" fmla="*/ 162722 w 195896"/>
                    <a:gd name="connsiteY0" fmla="*/ 0 h 784693"/>
                    <a:gd name="connsiteX1" fmla="*/ 182943 w 195896"/>
                    <a:gd name="connsiteY1" fmla="*/ 132494 h 784693"/>
                    <a:gd name="connsiteX2" fmla="*/ 195896 w 195896"/>
                    <a:gd name="connsiteY2" fmla="*/ 389009 h 784693"/>
                    <a:gd name="connsiteX3" fmla="*/ 182943 w 195896"/>
                    <a:gd name="connsiteY3" fmla="*/ 645524 h 784693"/>
                    <a:gd name="connsiteX4" fmla="*/ 161704 w 195896"/>
                    <a:gd name="connsiteY4" fmla="*/ 784693 h 784693"/>
                    <a:gd name="connsiteX5" fmla="*/ 0 w 195896"/>
                    <a:gd name="connsiteY5" fmla="*/ 759077 h 784693"/>
                    <a:gd name="connsiteX6" fmla="*/ 19887 w 195896"/>
                    <a:gd name="connsiteY6" fmla="*/ 628766 h 784693"/>
                    <a:gd name="connsiteX7" fmla="*/ 31994 w 195896"/>
                    <a:gd name="connsiteY7" fmla="*/ 389009 h 784693"/>
                    <a:gd name="connsiteX8" fmla="*/ 19887 w 195896"/>
                    <a:gd name="connsiteY8" fmla="*/ 149252 h 784693"/>
                    <a:gd name="connsiteX9" fmla="*/ 1018 w 195896"/>
                    <a:gd name="connsiteY9" fmla="*/ 25616 h 784693"/>
                    <a:gd name="connsiteX10" fmla="*/ 162722 w 195896"/>
                    <a:gd name="connsiteY10" fmla="*/ 0 h 784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896" h="784693">
                      <a:moveTo>
                        <a:pt x="162722" y="0"/>
                      </a:moveTo>
                      <a:lnTo>
                        <a:pt x="182943" y="132494"/>
                      </a:lnTo>
                      <a:cubicBezTo>
                        <a:pt x="191509" y="216834"/>
                        <a:pt x="195896" y="302409"/>
                        <a:pt x="195896" y="389009"/>
                      </a:cubicBezTo>
                      <a:cubicBezTo>
                        <a:pt x="195896" y="475609"/>
                        <a:pt x="191509" y="561184"/>
                        <a:pt x="182943" y="645524"/>
                      </a:cubicBezTo>
                      <a:lnTo>
                        <a:pt x="161704" y="784693"/>
                      </a:lnTo>
                      <a:lnTo>
                        <a:pt x="0" y="759077"/>
                      </a:lnTo>
                      <a:lnTo>
                        <a:pt x="19887" y="628766"/>
                      </a:lnTo>
                      <a:cubicBezTo>
                        <a:pt x="27893" y="549936"/>
                        <a:pt x="31994" y="469952"/>
                        <a:pt x="31994" y="389009"/>
                      </a:cubicBezTo>
                      <a:cubicBezTo>
                        <a:pt x="31994" y="308067"/>
                        <a:pt x="27893" y="228082"/>
                        <a:pt x="19887" y="149252"/>
                      </a:cubicBezTo>
                      <a:lnTo>
                        <a:pt x="1018" y="25616"/>
                      </a:lnTo>
                      <a:lnTo>
                        <a:pt x="16272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4474CF92-343A-4CA8-BC1E-4C814215CB6F}"/>
                    </a:ext>
                  </a:extLst>
                </p:cNvPr>
                <p:cNvSpPr/>
                <p:nvPr/>
              </p:nvSpPr>
              <p:spPr>
                <a:xfrm>
                  <a:off x="6410910" y="3173913"/>
                  <a:ext cx="194049" cy="516851"/>
                </a:xfrm>
                <a:custGeom>
                  <a:avLst/>
                  <a:gdLst>
                    <a:gd name="connsiteX0" fmla="*/ 172367 w 194049"/>
                    <a:gd name="connsiteY0" fmla="*/ 0 h 516851"/>
                    <a:gd name="connsiteX1" fmla="*/ 185520 w 194049"/>
                    <a:gd name="connsiteY1" fmla="*/ 86185 h 516851"/>
                    <a:gd name="connsiteX2" fmla="*/ 194049 w 194049"/>
                    <a:gd name="connsiteY2" fmla="*/ 255088 h 516851"/>
                    <a:gd name="connsiteX3" fmla="*/ 185520 w 194049"/>
                    <a:gd name="connsiteY3" fmla="*/ 423991 h 516851"/>
                    <a:gd name="connsiteX4" fmla="*/ 171348 w 194049"/>
                    <a:gd name="connsiteY4" fmla="*/ 516851 h 516851"/>
                    <a:gd name="connsiteX5" fmla="*/ 0 w 194049"/>
                    <a:gd name="connsiteY5" fmla="*/ 489707 h 516851"/>
                    <a:gd name="connsiteX6" fmla="*/ 12739 w 194049"/>
                    <a:gd name="connsiteY6" fmla="*/ 406233 h 516851"/>
                    <a:gd name="connsiteX7" fmla="*/ 20371 w 194049"/>
                    <a:gd name="connsiteY7" fmla="*/ 255088 h 516851"/>
                    <a:gd name="connsiteX8" fmla="*/ 12739 w 194049"/>
                    <a:gd name="connsiteY8" fmla="*/ 103943 h 516851"/>
                    <a:gd name="connsiteX9" fmla="*/ 1018 w 194049"/>
                    <a:gd name="connsiteY9" fmla="*/ 27143 h 516851"/>
                    <a:gd name="connsiteX10" fmla="*/ 172367 w 194049"/>
                    <a:gd name="connsiteY10" fmla="*/ 0 h 516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049" h="516851">
                      <a:moveTo>
                        <a:pt x="172367" y="0"/>
                      </a:moveTo>
                      <a:lnTo>
                        <a:pt x="185520" y="86185"/>
                      </a:lnTo>
                      <a:cubicBezTo>
                        <a:pt x="191160" y="141719"/>
                        <a:pt x="194049" y="198066"/>
                        <a:pt x="194049" y="255088"/>
                      </a:cubicBezTo>
                      <a:cubicBezTo>
                        <a:pt x="194049" y="312110"/>
                        <a:pt x="191160" y="368457"/>
                        <a:pt x="185520" y="423991"/>
                      </a:cubicBezTo>
                      <a:lnTo>
                        <a:pt x="171348" y="516851"/>
                      </a:lnTo>
                      <a:lnTo>
                        <a:pt x="0" y="489707"/>
                      </a:lnTo>
                      <a:lnTo>
                        <a:pt x="12739" y="406233"/>
                      </a:lnTo>
                      <a:cubicBezTo>
                        <a:pt x="17786" y="356538"/>
                        <a:pt x="20371" y="306115"/>
                        <a:pt x="20371" y="255088"/>
                      </a:cubicBezTo>
                      <a:cubicBezTo>
                        <a:pt x="20371" y="204061"/>
                        <a:pt x="17786" y="153638"/>
                        <a:pt x="12739" y="103943"/>
                      </a:cubicBezTo>
                      <a:lnTo>
                        <a:pt x="1018" y="27143"/>
                      </a:lnTo>
                      <a:lnTo>
                        <a:pt x="17236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3AFA1A71-8457-412E-825B-2D9F199AF175}"/>
                    </a:ext>
                  </a:extLst>
                </p:cNvPr>
                <p:cNvSpPr/>
                <p:nvPr/>
              </p:nvSpPr>
              <p:spPr>
                <a:xfrm>
                  <a:off x="4204868" y="4746112"/>
                  <a:ext cx="516978" cy="312674"/>
                </a:xfrm>
                <a:custGeom>
                  <a:avLst/>
                  <a:gdLst>
                    <a:gd name="connsiteX0" fmla="*/ 79311 w 516978"/>
                    <a:gd name="connsiteY0" fmla="*/ 0 h 312674"/>
                    <a:gd name="connsiteX1" fmla="*/ 172719 w 516978"/>
                    <a:gd name="connsiteY1" fmla="*/ 44997 h 312674"/>
                    <a:gd name="connsiteX2" fmla="*/ 450207 w 516978"/>
                    <a:gd name="connsiteY2" fmla="*/ 131135 h 312674"/>
                    <a:gd name="connsiteX3" fmla="*/ 516978 w 516978"/>
                    <a:gd name="connsiteY3" fmla="*/ 141326 h 312674"/>
                    <a:gd name="connsiteX4" fmla="*/ 489835 w 516978"/>
                    <a:gd name="connsiteY4" fmla="*/ 312674 h 312674"/>
                    <a:gd name="connsiteX5" fmla="*/ 415205 w 516978"/>
                    <a:gd name="connsiteY5" fmla="*/ 301284 h 312674"/>
                    <a:gd name="connsiteX6" fmla="*/ 105115 w 516978"/>
                    <a:gd name="connsiteY6" fmla="*/ 205027 h 312674"/>
                    <a:gd name="connsiteX7" fmla="*/ 0 w 516978"/>
                    <a:gd name="connsiteY7" fmla="*/ 154390 h 312674"/>
                    <a:gd name="connsiteX8" fmla="*/ 79311 w 516978"/>
                    <a:gd name="connsiteY8" fmla="*/ 0 h 31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6978" h="312674">
                      <a:moveTo>
                        <a:pt x="79311" y="0"/>
                      </a:moveTo>
                      <a:lnTo>
                        <a:pt x="172719" y="44997"/>
                      </a:lnTo>
                      <a:cubicBezTo>
                        <a:pt x="261149" y="82400"/>
                        <a:pt x="353975" y="111443"/>
                        <a:pt x="450207" y="131135"/>
                      </a:cubicBezTo>
                      <a:lnTo>
                        <a:pt x="516978" y="141326"/>
                      </a:lnTo>
                      <a:lnTo>
                        <a:pt x="489835" y="312674"/>
                      </a:lnTo>
                      <a:lnTo>
                        <a:pt x="415205" y="301284"/>
                      </a:lnTo>
                      <a:cubicBezTo>
                        <a:pt x="307667" y="279279"/>
                        <a:pt x="203934" y="246824"/>
                        <a:pt x="105115" y="205027"/>
                      </a:cubicBezTo>
                      <a:lnTo>
                        <a:pt x="0" y="154390"/>
                      </a:lnTo>
                      <a:lnTo>
                        <a:pt x="7931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706E4F56-55A6-4BDB-A0F7-9C47E69315C4}"/>
                    </a:ext>
                  </a:extLst>
                </p:cNvPr>
                <p:cNvSpPr/>
                <p:nvPr/>
              </p:nvSpPr>
              <p:spPr>
                <a:xfrm>
                  <a:off x="3813564" y="5516529"/>
                  <a:ext cx="772835" cy="387657"/>
                </a:xfrm>
                <a:custGeom>
                  <a:avLst/>
                  <a:gdLst>
                    <a:gd name="connsiteX0" fmla="*/ 74847 w 772835"/>
                    <a:gd name="connsiteY0" fmla="*/ 0 h 387657"/>
                    <a:gd name="connsiteX1" fmla="*/ 226678 w 772835"/>
                    <a:gd name="connsiteY1" fmla="*/ 73141 h 387657"/>
                    <a:gd name="connsiteX2" fmla="*/ 666849 w 772835"/>
                    <a:gd name="connsiteY2" fmla="*/ 209778 h 387657"/>
                    <a:gd name="connsiteX3" fmla="*/ 772835 w 772835"/>
                    <a:gd name="connsiteY3" fmla="*/ 225953 h 387657"/>
                    <a:gd name="connsiteX4" fmla="*/ 747219 w 772835"/>
                    <a:gd name="connsiteY4" fmla="*/ 387657 h 387657"/>
                    <a:gd name="connsiteX5" fmla="*/ 633816 w 772835"/>
                    <a:gd name="connsiteY5" fmla="*/ 370350 h 387657"/>
                    <a:gd name="connsiteX6" fmla="*/ 162880 w 772835"/>
                    <a:gd name="connsiteY6" fmla="*/ 224163 h 387657"/>
                    <a:gd name="connsiteX7" fmla="*/ 0 w 772835"/>
                    <a:gd name="connsiteY7" fmla="*/ 145699 h 387657"/>
                    <a:gd name="connsiteX8" fmla="*/ 74847 w 772835"/>
                    <a:gd name="connsiteY8" fmla="*/ 0 h 387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2835" h="387657">
                      <a:moveTo>
                        <a:pt x="74847" y="0"/>
                      </a:moveTo>
                      <a:lnTo>
                        <a:pt x="226678" y="73141"/>
                      </a:lnTo>
                      <a:cubicBezTo>
                        <a:pt x="366951" y="132472"/>
                        <a:pt x="514198" y="178541"/>
                        <a:pt x="666849" y="209778"/>
                      </a:cubicBezTo>
                      <a:lnTo>
                        <a:pt x="772835" y="225953"/>
                      </a:lnTo>
                      <a:lnTo>
                        <a:pt x="747219" y="387657"/>
                      </a:lnTo>
                      <a:lnTo>
                        <a:pt x="633816" y="370350"/>
                      </a:lnTo>
                      <a:cubicBezTo>
                        <a:pt x="470497" y="336930"/>
                        <a:pt x="312957" y="287641"/>
                        <a:pt x="162880" y="224163"/>
                      </a:cubicBezTo>
                      <a:lnTo>
                        <a:pt x="0" y="145699"/>
                      </a:lnTo>
                      <a:lnTo>
                        <a:pt x="7484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8B3C0D5B-128C-4900-9B97-13286B5AB697}"/>
                    </a:ext>
                  </a:extLst>
                </p:cNvPr>
                <p:cNvSpPr/>
                <p:nvPr/>
              </p:nvSpPr>
              <p:spPr>
                <a:xfrm>
                  <a:off x="5183969" y="4747674"/>
                  <a:ext cx="512952" cy="311141"/>
                </a:xfrm>
                <a:custGeom>
                  <a:avLst/>
                  <a:gdLst>
                    <a:gd name="connsiteX0" fmla="*/ 434613 w 512952"/>
                    <a:gd name="connsiteY0" fmla="*/ 0 h 311141"/>
                    <a:gd name="connsiteX1" fmla="*/ 512952 w 512952"/>
                    <a:gd name="connsiteY1" fmla="*/ 154859 h 311141"/>
                    <a:gd name="connsiteX2" fmla="*/ 412048 w 512952"/>
                    <a:gd name="connsiteY2" fmla="*/ 203466 h 311141"/>
                    <a:gd name="connsiteX3" fmla="*/ 101958 w 512952"/>
                    <a:gd name="connsiteY3" fmla="*/ 299723 h 311141"/>
                    <a:gd name="connsiteX4" fmla="*/ 27143 w 512952"/>
                    <a:gd name="connsiteY4" fmla="*/ 311141 h 311141"/>
                    <a:gd name="connsiteX5" fmla="*/ 0 w 512952"/>
                    <a:gd name="connsiteY5" fmla="*/ 139793 h 311141"/>
                    <a:gd name="connsiteX6" fmla="*/ 66956 w 512952"/>
                    <a:gd name="connsiteY6" fmla="*/ 129574 h 311141"/>
                    <a:gd name="connsiteX7" fmla="*/ 344444 w 512952"/>
                    <a:gd name="connsiteY7" fmla="*/ 43436 h 311141"/>
                    <a:gd name="connsiteX8" fmla="*/ 434613 w 512952"/>
                    <a:gd name="connsiteY8" fmla="*/ 0 h 311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2952" h="311141">
                      <a:moveTo>
                        <a:pt x="434613" y="0"/>
                      </a:moveTo>
                      <a:lnTo>
                        <a:pt x="512952" y="154859"/>
                      </a:lnTo>
                      <a:lnTo>
                        <a:pt x="412048" y="203466"/>
                      </a:lnTo>
                      <a:cubicBezTo>
                        <a:pt x="313229" y="245263"/>
                        <a:pt x="209497" y="277718"/>
                        <a:pt x="101958" y="299723"/>
                      </a:cubicBezTo>
                      <a:lnTo>
                        <a:pt x="27143" y="311141"/>
                      </a:lnTo>
                      <a:lnTo>
                        <a:pt x="0" y="139793"/>
                      </a:lnTo>
                      <a:lnTo>
                        <a:pt x="66956" y="129574"/>
                      </a:lnTo>
                      <a:cubicBezTo>
                        <a:pt x="163189" y="109882"/>
                        <a:pt x="256015" y="80839"/>
                        <a:pt x="344444" y="43436"/>
                      </a:cubicBezTo>
                      <a:lnTo>
                        <a:pt x="43461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CB5B6C2B-9E5A-4386-8C38-381FF6679CBB}"/>
                    </a:ext>
                  </a:extLst>
                </p:cNvPr>
                <p:cNvSpPr/>
                <p:nvPr/>
              </p:nvSpPr>
              <p:spPr>
                <a:xfrm>
                  <a:off x="5319418" y="5520428"/>
                  <a:ext cx="764006" cy="383786"/>
                </a:xfrm>
                <a:custGeom>
                  <a:avLst/>
                  <a:gdLst>
                    <a:gd name="connsiteX0" fmla="*/ 690078 w 764006"/>
                    <a:gd name="connsiteY0" fmla="*/ 0 h 383786"/>
                    <a:gd name="connsiteX1" fmla="*/ 764006 w 764006"/>
                    <a:gd name="connsiteY1" fmla="*/ 146141 h 383786"/>
                    <a:gd name="connsiteX2" fmla="*/ 610139 w 764006"/>
                    <a:gd name="connsiteY2" fmla="*/ 220263 h 383786"/>
                    <a:gd name="connsiteX3" fmla="*/ 139203 w 764006"/>
                    <a:gd name="connsiteY3" fmla="*/ 366450 h 383786"/>
                    <a:gd name="connsiteX4" fmla="*/ 25616 w 764006"/>
                    <a:gd name="connsiteY4" fmla="*/ 383786 h 383786"/>
                    <a:gd name="connsiteX5" fmla="*/ 0 w 764006"/>
                    <a:gd name="connsiteY5" fmla="*/ 222082 h 383786"/>
                    <a:gd name="connsiteX6" fmla="*/ 106170 w 764006"/>
                    <a:gd name="connsiteY6" fmla="*/ 205878 h 383786"/>
                    <a:gd name="connsiteX7" fmla="*/ 546341 w 764006"/>
                    <a:gd name="connsiteY7" fmla="*/ 69241 h 383786"/>
                    <a:gd name="connsiteX8" fmla="*/ 690078 w 764006"/>
                    <a:gd name="connsiteY8" fmla="*/ 0 h 383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64006" h="383786">
                      <a:moveTo>
                        <a:pt x="690078" y="0"/>
                      </a:moveTo>
                      <a:lnTo>
                        <a:pt x="764006" y="146141"/>
                      </a:lnTo>
                      <a:lnTo>
                        <a:pt x="610139" y="220263"/>
                      </a:lnTo>
                      <a:cubicBezTo>
                        <a:pt x="460062" y="283741"/>
                        <a:pt x="302523" y="333030"/>
                        <a:pt x="139203" y="366450"/>
                      </a:cubicBezTo>
                      <a:lnTo>
                        <a:pt x="25616" y="383786"/>
                      </a:lnTo>
                      <a:lnTo>
                        <a:pt x="0" y="222082"/>
                      </a:lnTo>
                      <a:lnTo>
                        <a:pt x="106170" y="205878"/>
                      </a:lnTo>
                      <a:cubicBezTo>
                        <a:pt x="258821" y="174641"/>
                        <a:pt x="406068" y="128572"/>
                        <a:pt x="546341" y="69241"/>
                      </a:cubicBezTo>
                      <a:lnTo>
                        <a:pt x="69007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フリーフォーム: 図形 407">
                  <a:extLst>
                    <a:ext uri="{FF2B5EF4-FFF2-40B4-BE49-F238E27FC236}">
                      <a16:creationId xmlns:a16="http://schemas.microsoft.com/office/drawing/2014/main" id="{705E4B0E-9A24-45AE-A423-7375103DFAD5}"/>
                    </a:ext>
                  </a:extLst>
                </p:cNvPr>
                <p:cNvSpPr/>
                <p:nvPr/>
              </p:nvSpPr>
              <p:spPr>
                <a:xfrm>
                  <a:off x="3482017" y="4099870"/>
                  <a:ext cx="426197" cy="497317"/>
                </a:xfrm>
                <a:custGeom>
                  <a:avLst/>
                  <a:gdLst>
                    <a:gd name="connsiteX0" fmla="*/ 154859 w 426197"/>
                    <a:gd name="connsiteY0" fmla="*/ 0 h 497317"/>
                    <a:gd name="connsiteX1" fmla="*/ 171125 w 426197"/>
                    <a:gd name="connsiteY1" fmla="*/ 33767 h 497317"/>
                    <a:gd name="connsiteX2" fmla="*/ 425682 w 426197"/>
                    <a:gd name="connsiteY2" fmla="*/ 374433 h 497317"/>
                    <a:gd name="connsiteX3" fmla="*/ 426197 w 426197"/>
                    <a:gd name="connsiteY3" fmla="*/ 374902 h 497317"/>
                    <a:gd name="connsiteX4" fmla="*/ 302955 w 426197"/>
                    <a:gd name="connsiteY4" fmla="*/ 497317 h 497317"/>
                    <a:gd name="connsiteX5" fmla="*/ 302873 w 426197"/>
                    <a:gd name="connsiteY5" fmla="*/ 497242 h 497317"/>
                    <a:gd name="connsiteX6" fmla="*/ 18408 w 426197"/>
                    <a:gd name="connsiteY6" fmla="*/ 116552 h 497317"/>
                    <a:gd name="connsiteX7" fmla="*/ 0 w 426197"/>
                    <a:gd name="connsiteY7" fmla="*/ 78339 h 497317"/>
                    <a:gd name="connsiteX8" fmla="*/ 154859 w 426197"/>
                    <a:gd name="connsiteY8" fmla="*/ 0 h 4973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197" h="497317">
                      <a:moveTo>
                        <a:pt x="154859" y="0"/>
                      </a:moveTo>
                      <a:lnTo>
                        <a:pt x="171125" y="33767"/>
                      </a:lnTo>
                      <a:cubicBezTo>
                        <a:pt x="239397" y="159444"/>
                        <a:pt x="325364" y="274114"/>
                        <a:pt x="425682" y="374433"/>
                      </a:cubicBezTo>
                      <a:lnTo>
                        <a:pt x="426197" y="374902"/>
                      </a:lnTo>
                      <a:lnTo>
                        <a:pt x="302955" y="497317"/>
                      </a:lnTo>
                      <a:lnTo>
                        <a:pt x="302873" y="497242"/>
                      </a:lnTo>
                      <a:cubicBezTo>
                        <a:pt x="190769" y="385137"/>
                        <a:pt x="94702" y="256995"/>
                        <a:pt x="18408" y="116552"/>
                      </a:cubicBezTo>
                      <a:lnTo>
                        <a:pt x="0" y="78339"/>
                      </a:lnTo>
                      <a:lnTo>
                        <a:pt x="15485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3B051704-68AD-4A8D-A564-9A4B48293BB6}"/>
                    </a:ext>
                  </a:extLst>
                </p:cNvPr>
                <p:cNvSpPr/>
                <p:nvPr/>
              </p:nvSpPr>
              <p:spPr>
                <a:xfrm>
                  <a:off x="2717979" y="4490782"/>
                  <a:ext cx="575397" cy="710186"/>
                </a:xfrm>
                <a:custGeom>
                  <a:avLst/>
                  <a:gdLst>
                    <a:gd name="connsiteX0" fmla="*/ 146141 w 575397"/>
                    <a:gd name="connsiteY0" fmla="*/ 0 h 710186"/>
                    <a:gd name="connsiteX1" fmla="*/ 173098 w 575397"/>
                    <a:gd name="connsiteY1" fmla="*/ 55959 h 710186"/>
                    <a:gd name="connsiteX2" fmla="*/ 425547 w 575397"/>
                    <a:gd name="connsiteY2" fmla="*/ 429822 h 710186"/>
                    <a:gd name="connsiteX3" fmla="*/ 575397 w 575397"/>
                    <a:gd name="connsiteY3" fmla="*/ 594699 h 710186"/>
                    <a:gd name="connsiteX4" fmla="*/ 459129 w 575397"/>
                    <a:gd name="connsiteY4" fmla="*/ 710186 h 710186"/>
                    <a:gd name="connsiteX5" fmla="*/ 299072 w 575397"/>
                    <a:gd name="connsiteY5" fmla="*/ 534079 h 710186"/>
                    <a:gd name="connsiteX6" fmla="*/ 28978 w 575397"/>
                    <a:gd name="connsiteY6" fmla="*/ 134084 h 710186"/>
                    <a:gd name="connsiteX7" fmla="*/ 0 w 575397"/>
                    <a:gd name="connsiteY7" fmla="*/ 73929 h 710186"/>
                    <a:gd name="connsiteX8" fmla="*/ 146141 w 575397"/>
                    <a:gd name="connsiteY8" fmla="*/ 0 h 710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5397" h="710186">
                      <a:moveTo>
                        <a:pt x="146141" y="0"/>
                      </a:moveTo>
                      <a:lnTo>
                        <a:pt x="173098" y="55959"/>
                      </a:lnTo>
                      <a:cubicBezTo>
                        <a:pt x="245296" y="188864"/>
                        <a:pt x="329970" y="314009"/>
                        <a:pt x="425547" y="429822"/>
                      </a:cubicBezTo>
                      <a:lnTo>
                        <a:pt x="575397" y="594699"/>
                      </a:lnTo>
                      <a:lnTo>
                        <a:pt x="459129" y="710186"/>
                      </a:lnTo>
                      <a:lnTo>
                        <a:pt x="299072" y="534079"/>
                      </a:lnTo>
                      <a:cubicBezTo>
                        <a:pt x="196815" y="410171"/>
                        <a:pt x="106223" y="276279"/>
                        <a:pt x="28978" y="134084"/>
                      </a:cubicBezTo>
                      <a:lnTo>
                        <a:pt x="0" y="73929"/>
                      </a:lnTo>
                      <a:lnTo>
                        <a:pt x="14614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F4DD5E0C-B277-4286-AF40-E49FCB95E484}"/>
                    </a:ext>
                  </a:extLst>
                </p:cNvPr>
                <p:cNvSpPr/>
                <p:nvPr/>
              </p:nvSpPr>
              <p:spPr>
                <a:xfrm>
                  <a:off x="5993733" y="4105929"/>
                  <a:ext cx="426864" cy="495729"/>
                </a:xfrm>
                <a:custGeom>
                  <a:avLst/>
                  <a:gdLst>
                    <a:gd name="connsiteX0" fmla="*/ 272474 w 426864"/>
                    <a:gd name="connsiteY0" fmla="*/ 0 h 495729"/>
                    <a:gd name="connsiteX1" fmla="*/ 426864 w 426864"/>
                    <a:gd name="connsiteY1" fmla="*/ 79312 h 495729"/>
                    <a:gd name="connsiteX2" fmla="*/ 411843 w 426864"/>
                    <a:gd name="connsiteY2" fmla="*/ 110493 h 495729"/>
                    <a:gd name="connsiteX3" fmla="*/ 127378 w 426864"/>
                    <a:gd name="connsiteY3" fmla="*/ 491183 h 495729"/>
                    <a:gd name="connsiteX4" fmla="*/ 122376 w 426864"/>
                    <a:gd name="connsiteY4" fmla="*/ 495729 h 495729"/>
                    <a:gd name="connsiteX5" fmla="*/ 0 w 426864"/>
                    <a:gd name="connsiteY5" fmla="*/ 372527 h 495729"/>
                    <a:gd name="connsiteX6" fmla="*/ 4569 w 426864"/>
                    <a:gd name="connsiteY6" fmla="*/ 368374 h 495729"/>
                    <a:gd name="connsiteX7" fmla="*/ 259126 w 426864"/>
                    <a:gd name="connsiteY7" fmla="*/ 27708 h 495729"/>
                    <a:gd name="connsiteX8" fmla="*/ 272474 w 426864"/>
                    <a:gd name="connsiteY8" fmla="*/ 0 h 495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864" h="495729">
                      <a:moveTo>
                        <a:pt x="272474" y="0"/>
                      </a:moveTo>
                      <a:lnTo>
                        <a:pt x="426864" y="79312"/>
                      </a:lnTo>
                      <a:lnTo>
                        <a:pt x="411843" y="110493"/>
                      </a:lnTo>
                      <a:cubicBezTo>
                        <a:pt x="335550" y="250936"/>
                        <a:pt x="239482" y="379078"/>
                        <a:pt x="127378" y="491183"/>
                      </a:cubicBezTo>
                      <a:lnTo>
                        <a:pt x="122376" y="495729"/>
                      </a:lnTo>
                      <a:lnTo>
                        <a:pt x="0" y="372527"/>
                      </a:lnTo>
                      <a:lnTo>
                        <a:pt x="4569" y="368374"/>
                      </a:lnTo>
                      <a:cubicBezTo>
                        <a:pt x="104887" y="268055"/>
                        <a:pt x="190855" y="153385"/>
                        <a:pt x="259126" y="27708"/>
                      </a:cubicBezTo>
                      <a:lnTo>
                        <a:pt x="27247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87145877-EABF-4FA9-976B-512ADEA547AA}"/>
                    </a:ext>
                  </a:extLst>
                </p:cNvPr>
                <p:cNvSpPr/>
                <p:nvPr/>
              </p:nvSpPr>
              <p:spPr>
                <a:xfrm>
                  <a:off x="6604398" y="4501699"/>
                  <a:ext cx="577925" cy="707815"/>
                </a:xfrm>
                <a:custGeom>
                  <a:avLst/>
                  <a:gdLst>
                    <a:gd name="connsiteX0" fmla="*/ 432226 w 577925"/>
                    <a:gd name="connsiteY0" fmla="*/ 0 h 707815"/>
                    <a:gd name="connsiteX1" fmla="*/ 577925 w 577925"/>
                    <a:gd name="connsiteY1" fmla="*/ 74847 h 707815"/>
                    <a:gd name="connsiteX2" fmla="*/ 554647 w 577925"/>
                    <a:gd name="connsiteY2" fmla="*/ 123168 h 707815"/>
                    <a:gd name="connsiteX3" fmla="*/ 122627 w 577925"/>
                    <a:gd name="connsiteY3" fmla="*/ 701326 h 707815"/>
                    <a:gd name="connsiteX4" fmla="*/ 115487 w 577925"/>
                    <a:gd name="connsiteY4" fmla="*/ 707815 h 707815"/>
                    <a:gd name="connsiteX5" fmla="*/ 0 w 577925"/>
                    <a:gd name="connsiteY5" fmla="*/ 591548 h 707815"/>
                    <a:gd name="connsiteX6" fmla="*/ 6731 w 577925"/>
                    <a:gd name="connsiteY6" fmla="*/ 585430 h 707815"/>
                    <a:gd name="connsiteX7" fmla="*/ 410527 w 577925"/>
                    <a:gd name="connsiteY7" fmla="*/ 45043 h 707815"/>
                    <a:gd name="connsiteX8" fmla="*/ 432226 w 577925"/>
                    <a:gd name="connsiteY8" fmla="*/ 0 h 707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7925" h="707815">
                      <a:moveTo>
                        <a:pt x="432226" y="0"/>
                      </a:moveTo>
                      <a:lnTo>
                        <a:pt x="577925" y="74847"/>
                      </a:lnTo>
                      <a:lnTo>
                        <a:pt x="554647" y="123168"/>
                      </a:lnTo>
                      <a:cubicBezTo>
                        <a:pt x="438780" y="336461"/>
                        <a:pt x="292882" y="531072"/>
                        <a:pt x="122627" y="701326"/>
                      </a:cubicBezTo>
                      <a:lnTo>
                        <a:pt x="115487" y="707815"/>
                      </a:lnTo>
                      <a:lnTo>
                        <a:pt x="0" y="591548"/>
                      </a:lnTo>
                      <a:lnTo>
                        <a:pt x="6731" y="585430"/>
                      </a:lnTo>
                      <a:cubicBezTo>
                        <a:pt x="165863" y="426298"/>
                        <a:pt x="302230" y="244401"/>
                        <a:pt x="410527" y="45043"/>
                      </a:cubicBezTo>
                      <a:lnTo>
                        <a:pt x="43222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2" name="楕円 411">
                  <a:extLst>
                    <a:ext uri="{FF2B5EF4-FFF2-40B4-BE49-F238E27FC236}">
                      <a16:creationId xmlns:a16="http://schemas.microsoft.com/office/drawing/2014/main" id="{0DA9FA9D-1266-4BBB-AAEB-65263B58D110}"/>
                    </a:ext>
                  </a:extLst>
                </p:cNvPr>
                <p:cNvSpPr/>
                <p:nvPr/>
              </p:nvSpPr>
              <p:spPr>
                <a:xfrm>
                  <a:off x="4678192" y="3079589"/>
                  <a:ext cx="698821" cy="698821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9692EA3F-02EF-4576-8AA0-FE492B153952}"/>
                  </a:ext>
                </a:extLst>
              </p:cNvPr>
              <p:cNvGrpSpPr/>
              <p:nvPr/>
            </p:nvGrpSpPr>
            <p:grpSpPr>
              <a:xfrm>
                <a:off x="2477420" y="920152"/>
                <a:ext cx="4951257" cy="5017697"/>
                <a:chOff x="2477420" y="920152"/>
                <a:chExt cx="4951257" cy="5017697"/>
              </a:xfrm>
              <a:solidFill>
                <a:srgbClr val="FF0000"/>
              </a:solidFill>
            </p:grpSpPr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3208894A-CFE5-4E6F-BDC1-7890D916B65E}"/>
                    </a:ext>
                  </a:extLst>
                </p:cNvPr>
                <p:cNvSpPr/>
                <p:nvPr/>
              </p:nvSpPr>
              <p:spPr>
                <a:xfrm>
                  <a:off x="4559725" y="920152"/>
                  <a:ext cx="786365" cy="195529"/>
                </a:xfrm>
                <a:custGeom>
                  <a:avLst/>
                  <a:gdLst>
                    <a:gd name="connsiteX0" fmla="*/ 393276 w 786365"/>
                    <a:gd name="connsiteY0" fmla="*/ 0 h 195529"/>
                    <a:gd name="connsiteX1" fmla="*/ 649791 w 786365"/>
                    <a:gd name="connsiteY1" fmla="*/ 12953 h 195529"/>
                    <a:gd name="connsiteX2" fmla="*/ 786365 w 786365"/>
                    <a:gd name="connsiteY2" fmla="*/ 33797 h 195529"/>
                    <a:gd name="connsiteX3" fmla="*/ 760749 w 786365"/>
                    <a:gd name="connsiteY3" fmla="*/ 195501 h 195529"/>
                    <a:gd name="connsiteX4" fmla="*/ 633033 w 786365"/>
                    <a:gd name="connsiteY4" fmla="*/ 176009 h 195529"/>
                    <a:gd name="connsiteX5" fmla="*/ 393276 w 786365"/>
                    <a:gd name="connsiteY5" fmla="*/ 163902 h 195529"/>
                    <a:gd name="connsiteX6" fmla="*/ 153519 w 786365"/>
                    <a:gd name="connsiteY6" fmla="*/ 176009 h 195529"/>
                    <a:gd name="connsiteX7" fmla="*/ 25616 w 786365"/>
                    <a:gd name="connsiteY7" fmla="*/ 195529 h 195529"/>
                    <a:gd name="connsiteX8" fmla="*/ 0 w 786365"/>
                    <a:gd name="connsiteY8" fmla="*/ 33825 h 195529"/>
                    <a:gd name="connsiteX9" fmla="*/ 136761 w 786365"/>
                    <a:gd name="connsiteY9" fmla="*/ 12953 h 195529"/>
                    <a:gd name="connsiteX10" fmla="*/ 393276 w 786365"/>
                    <a:gd name="connsiteY10" fmla="*/ 0 h 19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86365" h="195529">
                      <a:moveTo>
                        <a:pt x="393276" y="0"/>
                      </a:moveTo>
                      <a:cubicBezTo>
                        <a:pt x="479876" y="0"/>
                        <a:pt x="565451" y="4388"/>
                        <a:pt x="649791" y="12953"/>
                      </a:cubicBezTo>
                      <a:lnTo>
                        <a:pt x="786365" y="33797"/>
                      </a:lnTo>
                      <a:lnTo>
                        <a:pt x="760749" y="195501"/>
                      </a:lnTo>
                      <a:lnTo>
                        <a:pt x="633033" y="176009"/>
                      </a:lnTo>
                      <a:cubicBezTo>
                        <a:pt x="554203" y="168003"/>
                        <a:pt x="474219" y="163902"/>
                        <a:pt x="393276" y="163902"/>
                      </a:cubicBezTo>
                      <a:cubicBezTo>
                        <a:pt x="312334" y="163902"/>
                        <a:pt x="232349" y="168003"/>
                        <a:pt x="153519" y="176009"/>
                      </a:cubicBezTo>
                      <a:lnTo>
                        <a:pt x="25616" y="195529"/>
                      </a:lnTo>
                      <a:lnTo>
                        <a:pt x="0" y="33825"/>
                      </a:lnTo>
                      <a:lnTo>
                        <a:pt x="136761" y="12953"/>
                      </a:lnTo>
                      <a:cubicBezTo>
                        <a:pt x="221101" y="4388"/>
                        <a:pt x="306676" y="0"/>
                        <a:pt x="39327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987152C1-D70A-41FD-9F67-F1DCEE1D2164}"/>
                    </a:ext>
                  </a:extLst>
                </p:cNvPr>
                <p:cNvSpPr/>
                <p:nvPr/>
              </p:nvSpPr>
              <p:spPr>
                <a:xfrm>
                  <a:off x="4693646" y="1777042"/>
                  <a:ext cx="518523" cy="193682"/>
                </a:xfrm>
                <a:custGeom>
                  <a:avLst/>
                  <a:gdLst>
                    <a:gd name="connsiteX0" fmla="*/ 259355 w 518523"/>
                    <a:gd name="connsiteY0" fmla="*/ 0 h 193682"/>
                    <a:gd name="connsiteX1" fmla="*/ 428258 w 518523"/>
                    <a:gd name="connsiteY1" fmla="*/ 8529 h 193682"/>
                    <a:gd name="connsiteX2" fmla="*/ 518523 w 518523"/>
                    <a:gd name="connsiteY2" fmla="*/ 22305 h 193682"/>
                    <a:gd name="connsiteX3" fmla="*/ 491379 w 518523"/>
                    <a:gd name="connsiteY3" fmla="*/ 193654 h 193682"/>
                    <a:gd name="connsiteX4" fmla="*/ 410500 w 518523"/>
                    <a:gd name="connsiteY4" fmla="*/ 181310 h 193682"/>
                    <a:gd name="connsiteX5" fmla="*/ 259355 w 518523"/>
                    <a:gd name="connsiteY5" fmla="*/ 173678 h 193682"/>
                    <a:gd name="connsiteX6" fmla="*/ 108210 w 518523"/>
                    <a:gd name="connsiteY6" fmla="*/ 181310 h 193682"/>
                    <a:gd name="connsiteX7" fmla="*/ 27143 w 518523"/>
                    <a:gd name="connsiteY7" fmla="*/ 193682 h 193682"/>
                    <a:gd name="connsiteX8" fmla="*/ 0 w 518523"/>
                    <a:gd name="connsiteY8" fmla="*/ 22334 h 193682"/>
                    <a:gd name="connsiteX9" fmla="*/ 90452 w 518523"/>
                    <a:gd name="connsiteY9" fmla="*/ 8529 h 193682"/>
                    <a:gd name="connsiteX10" fmla="*/ 259355 w 518523"/>
                    <a:gd name="connsiteY10" fmla="*/ 0 h 193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8523" h="193682">
                      <a:moveTo>
                        <a:pt x="259355" y="0"/>
                      </a:moveTo>
                      <a:cubicBezTo>
                        <a:pt x="316377" y="0"/>
                        <a:pt x="372724" y="2889"/>
                        <a:pt x="428258" y="8529"/>
                      </a:cubicBezTo>
                      <a:lnTo>
                        <a:pt x="518523" y="22305"/>
                      </a:lnTo>
                      <a:lnTo>
                        <a:pt x="491379" y="193654"/>
                      </a:lnTo>
                      <a:lnTo>
                        <a:pt x="410500" y="181310"/>
                      </a:lnTo>
                      <a:cubicBezTo>
                        <a:pt x="360805" y="176263"/>
                        <a:pt x="310382" y="173678"/>
                        <a:pt x="259355" y="173678"/>
                      </a:cubicBezTo>
                      <a:cubicBezTo>
                        <a:pt x="208328" y="173678"/>
                        <a:pt x="157905" y="176263"/>
                        <a:pt x="108210" y="181310"/>
                      </a:cubicBezTo>
                      <a:lnTo>
                        <a:pt x="27143" y="193682"/>
                      </a:lnTo>
                      <a:lnTo>
                        <a:pt x="0" y="22334"/>
                      </a:lnTo>
                      <a:lnTo>
                        <a:pt x="90452" y="8529"/>
                      </a:lnTo>
                      <a:cubicBezTo>
                        <a:pt x="145986" y="2889"/>
                        <a:pt x="202333" y="0"/>
                        <a:pt x="25935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フリーフォーム: 図形 372">
                  <a:extLst>
                    <a:ext uri="{FF2B5EF4-FFF2-40B4-BE49-F238E27FC236}">
                      <a16:creationId xmlns:a16="http://schemas.microsoft.com/office/drawing/2014/main" id="{4A0FC2E4-2C36-4A7B-BB95-E49AF5473C15}"/>
                    </a:ext>
                  </a:extLst>
                </p:cNvPr>
                <p:cNvSpPr/>
                <p:nvPr/>
              </p:nvSpPr>
              <p:spPr>
                <a:xfrm>
                  <a:off x="3185185" y="1193098"/>
                  <a:ext cx="707863" cy="572505"/>
                </a:xfrm>
                <a:custGeom>
                  <a:avLst/>
                  <a:gdLst>
                    <a:gd name="connsiteX0" fmla="*/ 633934 w 707863"/>
                    <a:gd name="connsiteY0" fmla="*/ 0 h 572505"/>
                    <a:gd name="connsiteX1" fmla="*/ 707863 w 707863"/>
                    <a:gd name="connsiteY1" fmla="*/ 146141 h 572505"/>
                    <a:gd name="connsiteX2" fmla="*/ 650075 w 707863"/>
                    <a:gd name="connsiteY2" fmla="*/ 173979 h 572505"/>
                    <a:gd name="connsiteX3" fmla="*/ 276212 w 707863"/>
                    <a:gd name="connsiteY3" fmla="*/ 426428 h 572505"/>
                    <a:gd name="connsiteX4" fmla="*/ 115487 w 707863"/>
                    <a:gd name="connsiteY4" fmla="*/ 572505 h 572505"/>
                    <a:gd name="connsiteX5" fmla="*/ 0 w 707863"/>
                    <a:gd name="connsiteY5" fmla="*/ 456237 h 572505"/>
                    <a:gd name="connsiteX6" fmla="*/ 171955 w 707863"/>
                    <a:gd name="connsiteY6" fmla="*/ 299953 h 572505"/>
                    <a:gd name="connsiteX7" fmla="*/ 571950 w 707863"/>
                    <a:gd name="connsiteY7" fmla="*/ 29859 h 572505"/>
                    <a:gd name="connsiteX8" fmla="*/ 633934 w 707863"/>
                    <a:gd name="connsiteY8" fmla="*/ 0 h 572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7863" h="572505">
                      <a:moveTo>
                        <a:pt x="633934" y="0"/>
                      </a:moveTo>
                      <a:lnTo>
                        <a:pt x="707863" y="146141"/>
                      </a:lnTo>
                      <a:lnTo>
                        <a:pt x="650075" y="173979"/>
                      </a:lnTo>
                      <a:cubicBezTo>
                        <a:pt x="517170" y="246177"/>
                        <a:pt x="392025" y="330851"/>
                        <a:pt x="276212" y="426428"/>
                      </a:cubicBezTo>
                      <a:lnTo>
                        <a:pt x="115487" y="572505"/>
                      </a:lnTo>
                      <a:lnTo>
                        <a:pt x="0" y="456237"/>
                      </a:lnTo>
                      <a:lnTo>
                        <a:pt x="171955" y="299953"/>
                      </a:lnTo>
                      <a:cubicBezTo>
                        <a:pt x="295863" y="197695"/>
                        <a:pt x="429755" y="107103"/>
                        <a:pt x="571950" y="29859"/>
                      </a:cubicBezTo>
                      <a:lnTo>
                        <a:pt x="63393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97787252-572A-4613-BDE8-1EBB90051F9B}"/>
                    </a:ext>
                  </a:extLst>
                </p:cNvPr>
                <p:cNvSpPr/>
                <p:nvPr/>
              </p:nvSpPr>
              <p:spPr>
                <a:xfrm>
                  <a:off x="3788960" y="1957135"/>
                  <a:ext cx="495001" cy="423258"/>
                </a:xfrm>
                <a:custGeom>
                  <a:avLst/>
                  <a:gdLst>
                    <a:gd name="connsiteX0" fmla="*/ 416663 w 495001"/>
                    <a:gd name="connsiteY0" fmla="*/ 0 h 423258"/>
                    <a:gd name="connsiteX1" fmla="*/ 495001 w 495001"/>
                    <a:gd name="connsiteY1" fmla="*/ 154859 h 423258"/>
                    <a:gd name="connsiteX2" fmla="*/ 459405 w 495001"/>
                    <a:gd name="connsiteY2" fmla="*/ 172006 h 423258"/>
                    <a:gd name="connsiteX3" fmla="*/ 223718 w 495001"/>
                    <a:gd name="connsiteY3" fmla="*/ 331152 h 423258"/>
                    <a:gd name="connsiteX4" fmla="*/ 122376 w 495001"/>
                    <a:gd name="connsiteY4" fmla="*/ 423258 h 423258"/>
                    <a:gd name="connsiteX5" fmla="*/ 0 w 495001"/>
                    <a:gd name="connsiteY5" fmla="*/ 300055 h 423258"/>
                    <a:gd name="connsiteX6" fmla="*/ 113242 w 495001"/>
                    <a:gd name="connsiteY6" fmla="*/ 197134 h 423258"/>
                    <a:gd name="connsiteX7" fmla="*/ 376620 w 495001"/>
                    <a:gd name="connsiteY7" fmla="*/ 19289 h 423258"/>
                    <a:gd name="connsiteX8" fmla="*/ 416663 w 495001"/>
                    <a:gd name="connsiteY8" fmla="*/ 0 h 423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5001" h="423258">
                      <a:moveTo>
                        <a:pt x="416663" y="0"/>
                      </a:moveTo>
                      <a:lnTo>
                        <a:pt x="495001" y="154859"/>
                      </a:lnTo>
                      <a:lnTo>
                        <a:pt x="459405" y="172006"/>
                      </a:lnTo>
                      <a:cubicBezTo>
                        <a:pt x="375620" y="217520"/>
                        <a:pt x="296728" y="270900"/>
                        <a:pt x="223718" y="331152"/>
                      </a:cubicBezTo>
                      <a:lnTo>
                        <a:pt x="122376" y="423258"/>
                      </a:lnTo>
                      <a:lnTo>
                        <a:pt x="0" y="300055"/>
                      </a:lnTo>
                      <a:lnTo>
                        <a:pt x="113242" y="197134"/>
                      </a:lnTo>
                      <a:cubicBezTo>
                        <a:pt x="194830" y="129802"/>
                        <a:pt x="282991" y="70152"/>
                        <a:pt x="376620" y="19289"/>
                      </a:cubicBezTo>
                      <a:lnTo>
                        <a:pt x="41666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フリーフォーム: 図形 374">
                  <a:extLst>
                    <a:ext uri="{FF2B5EF4-FFF2-40B4-BE49-F238E27FC236}">
                      <a16:creationId xmlns:a16="http://schemas.microsoft.com/office/drawing/2014/main" id="{A06A256F-4411-483F-86DD-9CE989D457D0}"/>
                    </a:ext>
                  </a:extLst>
                </p:cNvPr>
                <p:cNvSpPr/>
                <p:nvPr/>
              </p:nvSpPr>
              <p:spPr>
                <a:xfrm>
                  <a:off x="6029073" y="1201305"/>
                  <a:ext cx="708214" cy="580451"/>
                </a:xfrm>
                <a:custGeom>
                  <a:avLst/>
                  <a:gdLst>
                    <a:gd name="connsiteX0" fmla="*/ 74847 w 708214"/>
                    <a:gd name="connsiteY0" fmla="*/ 0 h 580451"/>
                    <a:gd name="connsiteX1" fmla="*/ 119793 w 708214"/>
                    <a:gd name="connsiteY1" fmla="*/ 21652 h 580451"/>
                    <a:gd name="connsiteX2" fmla="*/ 697951 w 708214"/>
                    <a:gd name="connsiteY2" fmla="*/ 453672 h 580451"/>
                    <a:gd name="connsiteX3" fmla="*/ 708214 w 708214"/>
                    <a:gd name="connsiteY3" fmla="*/ 464964 h 580451"/>
                    <a:gd name="connsiteX4" fmla="*/ 591947 w 708214"/>
                    <a:gd name="connsiteY4" fmla="*/ 580451 h 580451"/>
                    <a:gd name="connsiteX5" fmla="*/ 582055 w 708214"/>
                    <a:gd name="connsiteY5" fmla="*/ 569568 h 580451"/>
                    <a:gd name="connsiteX6" fmla="*/ 41668 w 708214"/>
                    <a:gd name="connsiteY6" fmla="*/ 165772 h 580451"/>
                    <a:gd name="connsiteX7" fmla="*/ 0 w 708214"/>
                    <a:gd name="connsiteY7" fmla="*/ 145700 h 580451"/>
                    <a:gd name="connsiteX8" fmla="*/ 74847 w 708214"/>
                    <a:gd name="connsiteY8" fmla="*/ 0 h 58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214" h="580451">
                      <a:moveTo>
                        <a:pt x="74847" y="0"/>
                      </a:moveTo>
                      <a:lnTo>
                        <a:pt x="119793" y="21652"/>
                      </a:lnTo>
                      <a:cubicBezTo>
                        <a:pt x="333086" y="137519"/>
                        <a:pt x="527697" y="283417"/>
                        <a:pt x="697951" y="453672"/>
                      </a:cubicBezTo>
                      <a:lnTo>
                        <a:pt x="708214" y="464964"/>
                      </a:lnTo>
                      <a:lnTo>
                        <a:pt x="591947" y="580451"/>
                      </a:lnTo>
                      <a:lnTo>
                        <a:pt x="582055" y="569568"/>
                      </a:lnTo>
                      <a:cubicBezTo>
                        <a:pt x="422923" y="410436"/>
                        <a:pt x="241026" y="274069"/>
                        <a:pt x="41668" y="165772"/>
                      </a:cubicBezTo>
                      <a:lnTo>
                        <a:pt x="0" y="145700"/>
                      </a:lnTo>
                      <a:lnTo>
                        <a:pt x="74847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フリーフォーム: 図形 375">
                  <a:extLst>
                    <a:ext uri="{FF2B5EF4-FFF2-40B4-BE49-F238E27FC236}">
                      <a16:creationId xmlns:a16="http://schemas.microsoft.com/office/drawing/2014/main" id="{A0483C9F-5B2A-4F1A-B993-0F5C5355A62A}"/>
                    </a:ext>
                  </a:extLst>
                </p:cNvPr>
                <p:cNvSpPr/>
                <p:nvPr/>
              </p:nvSpPr>
              <p:spPr>
                <a:xfrm>
                  <a:off x="5633304" y="1963030"/>
                  <a:ext cx="496128" cy="429391"/>
                </a:xfrm>
                <a:custGeom>
                  <a:avLst/>
                  <a:gdLst>
                    <a:gd name="connsiteX0" fmla="*/ 79312 w 496128"/>
                    <a:gd name="connsiteY0" fmla="*/ 0 h 429391"/>
                    <a:gd name="connsiteX1" fmla="*/ 107117 w 496128"/>
                    <a:gd name="connsiteY1" fmla="*/ 13395 h 429391"/>
                    <a:gd name="connsiteX2" fmla="*/ 487807 w 496128"/>
                    <a:gd name="connsiteY2" fmla="*/ 297860 h 429391"/>
                    <a:gd name="connsiteX3" fmla="*/ 496128 w 496128"/>
                    <a:gd name="connsiteY3" fmla="*/ 307015 h 429391"/>
                    <a:gd name="connsiteX4" fmla="*/ 372925 w 496128"/>
                    <a:gd name="connsiteY4" fmla="*/ 429391 h 429391"/>
                    <a:gd name="connsiteX5" fmla="*/ 364998 w 496128"/>
                    <a:gd name="connsiteY5" fmla="*/ 420669 h 429391"/>
                    <a:gd name="connsiteX6" fmla="*/ 24332 w 496128"/>
                    <a:gd name="connsiteY6" fmla="*/ 166112 h 429391"/>
                    <a:gd name="connsiteX7" fmla="*/ 0 w 496128"/>
                    <a:gd name="connsiteY7" fmla="*/ 154391 h 429391"/>
                    <a:gd name="connsiteX8" fmla="*/ 79312 w 496128"/>
                    <a:gd name="connsiteY8" fmla="*/ 0 h 429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128" h="429391">
                      <a:moveTo>
                        <a:pt x="79312" y="0"/>
                      </a:moveTo>
                      <a:lnTo>
                        <a:pt x="107117" y="13395"/>
                      </a:lnTo>
                      <a:cubicBezTo>
                        <a:pt x="247560" y="89689"/>
                        <a:pt x="375702" y="185756"/>
                        <a:pt x="487807" y="297860"/>
                      </a:cubicBezTo>
                      <a:lnTo>
                        <a:pt x="496128" y="307015"/>
                      </a:lnTo>
                      <a:lnTo>
                        <a:pt x="372925" y="429391"/>
                      </a:lnTo>
                      <a:lnTo>
                        <a:pt x="364998" y="420669"/>
                      </a:lnTo>
                      <a:cubicBezTo>
                        <a:pt x="264679" y="320351"/>
                        <a:pt x="150009" y="234384"/>
                        <a:pt x="24332" y="166112"/>
                      </a:cubicBezTo>
                      <a:lnTo>
                        <a:pt x="0" y="154391"/>
                      </a:lnTo>
                      <a:lnTo>
                        <a:pt x="7931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7" name="フリーフォーム: 図形 376">
                  <a:extLst>
                    <a:ext uri="{FF2B5EF4-FFF2-40B4-BE49-F238E27FC236}">
                      <a16:creationId xmlns:a16="http://schemas.microsoft.com/office/drawing/2014/main" id="{AAF1E950-7C2D-4FB5-9DAB-E6638730C58C}"/>
                    </a:ext>
                  </a:extLst>
                </p:cNvPr>
                <p:cNvSpPr/>
                <p:nvPr/>
              </p:nvSpPr>
              <p:spPr>
                <a:xfrm>
                  <a:off x="2477420" y="2286189"/>
                  <a:ext cx="389679" cy="778803"/>
                </a:xfrm>
                <a:custGeom>
                  <a:avLst/>
                  <a:gdLst>
                    <a:gd name="connsiteX0" fmla="*/ 243979 w 389679"/>
                    <a:gd name="connsiteY0" fmla="*/ 0 h 778803"/>
                    <a:gd name="connsiteX1" fmla="*/ 389679 w 389679"/>
                    <a:gd name="connsiteY1" fmla="*/ 74847 h 778803"/>
                    <a:gd name="connsiteX2" fmla="*/ 314912 w 389679"/>
                    <a:gd name="connsiteY2" fmla="*/ 230053 h 778803"/>
                    <a:gd name="connsiteX3" fmla="*/ 178275 w 389679"/>
                    <a:gd name="connsiteY3" fmla="*/ 670224 h 778803"/>
                    <a:gd name="connsiteX4" fmla="*/ 161704 w 389679"/>
                    <a:gd name="connsiteY4" fmla="*/ 778803 h 778803"/>
                    <a:gd name="connsiteX5" fmla="*/ 0 w 389679"/>
                    <a:gd name="connsiteY5" fmla="*/ 753187 h 778803"/>
                    <a:gd name="connsiteX6" fmla="*/ 17703 w 389679"/>
                    <a:gd name="connsiteY6" fmla="*/ 637191 h 778803"/>
                    <a:gd name="connsiteX7" fmla="*/ 163890 w 389679"/>
                    <a:gd name="connsiteY7" fmla="*/ 166255 h 778803"/>
                    <a:gd name="connsiteX8" fmla="*/ 243979 w 389679"/>
                    <a:gd name="connsiteY8" fmla="*/ 0 h 778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9679" h="778803">
                      <a:moveTo>
                        <a:pt x="243979" y="0"/>
                      </a:moveTo>
                      <a:lnTo>
                        <a:pt x="389679" y="74847"/>
                      </a:lnTo>
                      <a:lnTo>
                        <a:pt x="314912" y="230053"/>
                      </a:lnTo>
                      <a:cubicBezTo>
                        <a:pt x="255581" y="370326"/>
                        <a:pt x="209512" y="517573"/>
                        <a:pt x="178275" y="670224"/>
                      </a:cubicBezTo>
                      <a:lnTo>
                        <a:pt x="161704" y="778803"/>
                      </a:lnTo>
                      <a:lnTo>
                        <a:pt x="0" y="753187"/>
                      </a:lnTo>
                      <a:lnTo>
                        <a:pt x="17703" y="637191"/>
                      </a:lnTo>
                      <a:cubicBezTo>
                        <a:pt x="51123" y="473872"/>
                        <a:pt x="100413" y="316332"/>
                        <a:pt x="163890" y="166255"/>
                      </a:cubicBezTo>
                      <a:lnTo>
                        <a:pt x="24397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2BE65CD0-F280-4157-B1D4-AA6CC24649E2}"/>
                    </a:ext>
                  </a:extLst>
                </p:cNvPr>
                <p:cNvSpPr/>
                <p:nvPr/>
              </p:nvSpPr>
              <p:spPr>
                <a:xfrm>
                  <a:off x="3322819" y="2677493"/>
                  <a:ext cx="314694" cy="522946"/>
                </a:xfrm>
                <a:custGeom>
                  <a:avLst/>
                  <a:gdLst>
                    <a:gd name="connsiteX0" fmla="*/ 160304 w 314694"/>
                    <a:gd name="connsiteY0" fmla="*/ 0 h 522946"/>
                    <a:gd name="connsiteX1" fmla="*/ 314694 w 314694"/>
                    <a:gd name="connsiteY1" fmla="*/ 79312 h 522946"/>
                    <a:gd name="connsiteX2" fmla="*/ 268072 w 314694"/>
                    <a:gd name="connsiteY2" fmla="*/ 176094 h 522946"/>
                    <a:gd name="connsiteX3" fmla="*/ 181934 w 314694"/>
                    <a:gd name="connsiteY3" fmla="*/ 453582 h 522946"/>
                    <a:gd name="connsiteX4" fmla="*/ 171348 w 314694"/>
                    <a:gd name="connsiteY4" fmla="*/ 522946 h 522946"/>
                    <a:gd name="connsiteX5" fmla="*/ 0 w 314694"/>
                    <a:gd name="connsiteY5" fmla="*/ 495803 h 522946"/>
                    <a:gd name="connsiteX6" fmla="*/ 11785 w 314694"/>
                    <a:gd name="connsiteY6" fmla="*/ 418580 h 522946"/>
                    <a:gd name="connsiteX7" fmla="*/ 108042 w 314694"/>
                    <a:gd name="connsiteY7" fmla="*/ 108490 h 522946"/>
                    <a:gd name="connsiteX8" fmla="*/ 160304 w 314694"/>
                    <a:gd name="connsiteY8" fmla="*/ 0 h 5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4694" h="522946">
                      <a:moveTo>
                        <a:pt x="160304" y="0"/>
                      </a:moveTo>
                      <a:lnTo>
                        <a:pt x="314694" y="79312"/>
                      </a:lnTo>
                      <a:lnTo>
                        <a:pt x="268072" y="176094"/>
                      </a:lnTo>
                      <a:cubicBezTo>
                        <a:pt x="230669" y="264524"/>
                        <a:pt x="201627" y="357350"/>
                        <a:pt x="181934" y="453582"/>
                      </a:cubicBezTo>
                      <a:lnTo>
                        <a:pt x="171348" y="522946"/>
                      </a:lnTo>
                      <a:lnTo>
                        <a:pt x="0" y="495803"/>
                      </a:lnTo>
                      <a:lnTo>
                        <a:pt x="11785" y="418580"/>
                      </a:lnTo>
                      <a:cubicBezTo>
                        <a:pt x="33791" y="311042"/>
                        <a:pt x="66245" y="207309"/>
                        <a:pt x="108042" y="108490"/>
                      </a:cubicBezTo>
                      <a:lnTo>
                        <a:pt x="16030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5218F180-5588-48F7-8DEB-163D4457DAE3}"/>
                    </a:ext>
                  </a:extLst>
                </p:cNvPr>
                <p:cNvSpPr/>
                <p:nvPr/>
              </p:nvSpPr>
              <p:spPr>
                <a:xfrm>
                  <a:off x="7045310" y="2300406"/>
                  <a:ext cx="383367" cy="765202"/>
                </a:xfrm>
                <a:custGeom>
                  <a:avLst/>
                  <a:gdLst>
                    <a:gd name="connsiteX0" fmla="*/ 146142 w 383367"/>
                    <a:gd name="connsiteY0" fmla="*/ 0 h 765202"/>
                    <a:gd name="connsiteX1" fmla="*/ 219382 w 383367"/>
                    <a:gd name="connsiteY1" fmla="*/ 152037 h 765202"/>
                    <a:gd name="connsiteX2" fmla="*/ 365569 w 383367"/>
                    <a:gd name="connsiteY2" fmla="*/ 622973 h 765202"/>
                    <a:gd name="connsiteX3" fmla="*/ 383367 w 383367"/>
                    <a:gd name="connsiteY3" fmla="*/ 739587 h 765202"/>
                    <a:gd name="connsiteX4" fmla="*/ 221662 w 383367"/>
                    <a:gd name="connsiteY4" fmla="*/ 765202 h 765202"/>
                    <a:gd name="connsiteX5" fmla="*/ 204997 w 383367"/>
                    <a:gd name="connsiteY5" fmla="*/ 656006 h 765202"/>
                    <a:gd name="connsiteX6" fmla="*/ 68360 w 383367"/>
                    <a:gd name="connsiteY6" fmla="*/ 215835 h 765202"/>
                    <a:gd name="connsiteX7" fmla="*/ 0 w 383367"/>
                    <a:gd name="connsiteY7" fmla="*/ 73928 h 765202"/>
                    <a:gd name="connsiteX8" fmla="*/ 146142 w 383367"/>
                    <a:gd name="connsiteY8" fmla="*/ 0 h 765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3367" h="765202">
                      <a:moveTo>
                        <a:pt x="146142" y="0"/>
                      </a:moveTo>
                      <a:lnTo>
                        <a:pt x="219382" y="152037"/>
                      </a:lnTo>
                      <a:cubicBezTo>
                        <a:pt x="282860" y="302114"/>
                        <a:pt x="332149" y="459654"/>
                        <a:pt x="365569" y="622973"/>
                      </a:cubicBezTo>
                      <a:lnTo>
                        <a:pt x="383367" y="739587"/>
                      </a:lnTo>
                      <a:lnTo>
                        <a:pt x="221662" y="765202"/>
                      </a:lnTo>
                      <a:lnTo>
                        <a:pt x="204997" y="656006"/>
                      </a:lnTo>
                      <a:cubicBezTo>
                        <a:pt x="173760" y="503355"/>
                        <a:pt x="127691" y="356108"/>
                        <a:pt x="68360" y="215835"/>
                      </a:cubicBezTo>
                      <a:lnTo>
                        <a:pt x="0" y="73928"/>
                      </a:lnTo>
                      <a:lnTo>
                        <a:pt x="14614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C05B348A-AC07-4615-A000-22A1B3535DD4}"/>
                    </a:ext>
                  </a:extLst>
                </p:cNvPr>
                <p:cNvSpPr/>
                <p:nvPr/>
              </p:nvSpPr>
              <p:spPr>
                <a:xfrm>
                  <a:off x="6272554" y="2686909"/>
                  <a:ext cx="310722" cy="514148"/>
                </a:xfrm>
                <a:custGeom>
                  <a:avLst/>
                  <a:gdLst>
                    <a:gd name="connsiteX0" fmla="*/ 154859 w 310722"/>
                    <a:gd name="connsiteY0" fmla="*/ 0 h 514148"/>
                    <a:gd name="connsiteX1" fmla="*/ 202585 w 310722"/>
                    <a:gd name="connsiteY1" fmla="*/ 99074 h 514148"/>
                    <a:gd name="connsiteX2" fmla="*/ 298842 w 310722"/>
                    <a:gd name="connsiteY2" fmla="*/ 409164 h 514148"/>
                    <a:gd name="connsiteX3" fmla="*/ 310722 w 310722"/>
                    <a:gd name="connsiteY3" fmla="*/ 487004 h 514148"/>
                    <a:gd name="connsiteX4" fmla="*/ 139374 w 310722"/>
                    <a:gd name="connsiteY4" fmla="*/ 514148 h 514148"/>
                    <a:gd name="connsiteX5" fmla="*/ 128693 w 310722"/>
                    <a:gd name="connsiteY5" fmla="*/ 444166 h 514148"/>
                    <a:gd name="connsiteX6" fmla="*/ 42555 w 310722"/>
                    <a:gd name="connsiteY6" fmla="*/ 166678 h 514148"/>
                    <a:gd name="connsiteX7" fmla="*/ 0 w 310722"/>
                    <a:gd name="connsiteY7" fmla="*/ 78338 h 514148"/>
                    <a:gd name="connsiteX8" fmla="*/ 154859 w 310722"/>
                    <a:gd name="connsiteY8" fmla="*/ 0 h 514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0722" h="514148">
                      <a:moveTo>
                        <a:pt x="154859" y="0"/>
                      </a:moveTo>
                      <a:lnTo>
                        <a:pt x="202585" y="99074"/>
                      </a:lnTo>
                      <a:cubicBezTo>
                        <a:pt x="244382" y="197893"/>
                        <a:pt x="276837" y="301626"/>
                        <a:pt x="298842" y="409164"/>
                      </a:cubicBezTo>
                      <a:lnTo>
                        <a:pt x="310722" y="487004"/>
                      </a:lnTo>
                      <a:lnTo>
                        <a:pt x="139374" y="514148"/>
                      </a:lnTo>
                      <a:lnTo>
                        <a:pt x="128693" y="444166"/>
                      </a:lnTo>
                      <a:cubicBezTo>
                        <a:pt x="109001" y="347934"/>
                        <a:pt x="79958" y="255108"/>
                        <a:pt x="42555" y="166678"/>
                      </a:cubicBezTo>
                      <a:lnTo>
                        <a:pt x="0" y="78338"/>
                      </a:lnTo>
                      <a:lnTo>
                        <a:pt x="154859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D9413B1A-465F-4A8F-94E7-554BFE0529E0}"/>
                    </a:ext>
                  </a:extLst>
                </p:cNvPr>
                <p:cNvSpPr/>
                <p:nvPr/>
              </p:nvSpPr>
              <p:spPr>
                <a:xfrm>
                  <a:off x="4694704" y="4887438"/>
                  <a:ext cx="516409" cy="193520"/>
                </a:xfrm>
                <a:custGeom>
                  <a:avLst/>
                  <a:gdLst>
                    <a:gd name="connsiteX0" fmla="*/ 27143 w 516409"/>
                    <a:gd name="connsiteY0" fmla="*/ 0 h 193520"/>
                    <a:gd name="connsiteX1" fmla="*/ 107152 w 516409"/>
                    <a:gd name="connsiteY1" fmla="*/ 12210 h 193520"/>
                    <a:gd name="connsiteX2" fmla="*/ 258297 w 516409"/>
                    <a:gd name="connsiteY2" fmla="*/ 19842 h 193520"/>
                    <a:gd name="connsiteX3" fmla="*/ 409442 w 516409"/>
                    <a:gd name="connsiteY3" fmla="*/ 12210 h 193520"/>
                    <a:gd name="connsiteX4" fmla="*/ 489265 w 516409"/>
                    <a:gd name="connsiteY4" fmla="*/ 28 h 193520"/>
                    <a:gd name="connsiteX5" fmla="*/ 516409 w 516409"/>
                    <a:gd name="connsiteY5" fmla="*/ 171376 h 193520"/>
                    <a:gd name="connsiteX6" fmla="*/ 427200 w 516409"/>
                    <a:gd name="connsiteY6" fmla="*/ 184991 h 193520"/>
                    <a:gd name="connsiteX7" fmla="*/ 258297 w 516409"/>
                    <a:gd name="connsiteY7" fmla="*/ 193520 h 193520"/>
                    <a:gd name="connsiteX8" fmla="*/ 89394 w 516409"/>
                    <a:gd name="connsiteY8" fmla="*/ 184991 h 193520"/>
                    <a:gd name="connsiteX9" fmla="*/ 0 w 516409"/>
                    <a:gd name="connsiteY9" fmla="*/ 171348 h 193520"/>
                    <a:gd name="connsiteX10" fmla="*/ 27143 w 516409"/>
                    <a:gd name="connsiteY10" fmla="*/ 0 h 19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6409" h="193520">
                      <a:moveTo>
                        <a:pt x="27143" y="0"/>
                      </a:moveTo>
                      <a:lnTo>
                        <a:pt x="107152" y="12210"/>
                      </a:lnTo>
                      <a:cubicBezTo>
                        <a:pt x="156847" y="17257"/>
                        <a:pt x="207270" y="19842"/>
                        <a:pt x="258297" y="19842"/>
                      </a:cubicBezTo>
                      <a:cubicBezTo>
                        <a:pt x="309324" y="19842"/>
                        <a:pt x="359747" y="17257"/>
                        <a:pt x="409442" y="12210"/>
                      </a:cubicBezTo>
                      <a:lnTo>
                        <a:pt x="489265" y="28"/>
                      </a:lnTo>
                      <a:lnTo>
                        <a:pt x="516409" y="171376"/>
                      </a:lnTo>
                      <a:lnTo>
                        <a:pt x="427200" y="184991"/>
                      </a:lnTo>
                      <a:cubicBezTo>
                        <a:pt x="371666" y="190631"/>
                        <a:pt x="315319" y="193520"/>
                        <a:pt x="258297" y="193520"/>
                      </a:cubicBezTo>
                      <a:cubicBezTo>
                        <a:pt x="201275" y="193520"/>
                        <a:pt x="144928" y="190631"/>
                        <a:pt x="89394" y="184991"/>
                      </a:cubicBezTo>
                      <a:lnTo>
                        <a:pt x="0" y="171348"/>
                      </a:lnTo>
                      <a:lnTo>
                        <a:pt x="27143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9877D9A8-2330-4BCB-893B-D7AD6F8E6565}"/>
                    </a:ext>
                  </a:extLst>
                </p:cNvPr>
                <p:cNvSpPr/>
                <p:nvPr/>
              </p:nvSpPr>
              <p:spPr>
                <a:xfrm>
                  <a:off x="4560783" y="5742481"/>
                  <a:ext cx="784251" cy="195368"/>
                </a:xfrm>
                <a:custGeom>
                  <a:avLst/>
                  <a:gdLst>
                    <a:gd name="connsiteX0" fmla="*/ 25616 w 784251"/>
                    <a:gd name="connsiteY0" fmla="*/ 0 h 195368"/>
                    <a:gd name="connsiteX1" fmla="*/ 152461 w 784251"/>
                    <a:gd name="connsiteY1" fmla="*/ 19359 h 195368"/>
                    <a:gd name="connsiteX2" fmla="*/ 392218 w 784251"/>
                    <a:gd name="connsiteY2" fmla="*/ 31466 h 195368"/>
                    <a:gd name="connsiteX3" fmla="*/ 631975 w 784251"/>
                    <a:gd name="connsiteY3" fmla="*/ 19359 h 195368"/>
                    <a:gd name="connsiteX4" fmla="*/ 758635 w 784251"/>
                    <a:gd name="connsiteY4" fmla="*/ 29 h 195368"/>
                    <a:gd name="connsiteX5" fmla="*/ 784251 w 784251"/>
                    <a:gd name="connsiteY5" fmla="*/ 161733 h 195368"/>
                    <a:gd name="connsiteX6" fmla="*/ 648733 w 784251"/>
                    <a:gd name="connsiteY6" fmla="*/ 182415 h 195368"/>
                    <a:gd name="connsiteX7" fmla="*/ 392218 w 784251"/>
                    <a:gd name="connsiteY7" fmla="*/ 195368 h 195368"/>
                    <a:gd name="connsiteX8" fmla="*/ 135703 w 784251"/>
                    <a:gd name="connsiteY8" fmla="*/ 182415 h 195368"/>
                    <a:gd name="connsiteX9" fmla="*/ 0 w 784251"/>
                    <a:gd name="connsiteY9" fmla="*/ 161704 h 195368"/>
                    <a:gd name="connsiteX10" fmla="*/ 25616 w 784251"/>
                    <a:gd name="connsiteY10" fmla="*/ 0 h 195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84251" h="195368">
                      <a:moveTo>
                        <a:pt x="25616" y="0"/>
                      </a:moveTo>
                      <a:lnTo>
                        <a:pt x="152461" y="19359"/>
                      </a:lnTo>
                      <a:cubicBezTo>
                        <a:pt x="231291" y="27365"/>
                        <a:pt x="311276" y="31466"/>
                        <a:pt x="392218" y="31466"/>
                      </a:cubicBezTo>
                      <a:cubicBezTo>
                        <a:pt x="473161" y="31466"/>
                        <a:pt x="553145" y="27365"/>
                        <a:pt x="631975" y="19359"/>
                      </a:cubicBezTo>
                      <a:lnTo>
                        <a:pt x="758635" y="29"/>
                      </a:lnTo>
                      <a:lnTo>
                        <a:pt x="784251" y="161733"/>
                      </a:lnTo>
                      <a:lnTo>
                        <a:pt x="648733" y="182415"/>
                      </a:lnTo>
                      <a:cubicBezTo>
                        <a:pt x="564393" y="190981"/>
                        <a:pt x="478818" y="195368"/>
                        <a:pt x="392218" y="195368"/>
                      </a:cubicBezTo>
                      <a:cubicBezTo>
                        <a:pt x="305618" y="195368"/>
                        <a:pt x="220043" y="190981"/>
                        <a:pt x="135703" y="182415"/>
                      </a:cubicBezTo>
                      <a:lnTo>
                        <a:pt x="0" y="161704"/>
                      </a:lnTo>
                      <a:lnTo>
                        <a:pt x="25616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2C2B2554-867E-43E7-AEB0-6FC6647F2D3F}"/>
                    </a:ext>
                  </a:extLst>
                </p:cNvPr>
                <p:cNvSpPr/>
                <p:nvPr/>
              </p:nvSpPr>
              <p:spPr>
                <a:xfrm>
                  <a:off x="3784972" y="4474771"/>
                  <a:ext cx="499208" cy="425732"/>
                </a:xfrm>
                <a:custGeom>
                  <a:avLst/>
                  <a:gdLst>
                    <a:gd name="connsiteX0" fmla="*/ 123242 w 499208"/>
                    <a:gd name="connsiteY0" fmla="*/ 0 h 425732"/>
                    <a:gd name="connsiteX1" fmla="*/ 227705 w 499208"/>
                    <a:gd name="connsiteY1" fmla="*/ 94942 h 425732"/>
                    <a:gd name="connsiteX2" fmla="*/ 463392 w 499208"/>
                    <a:gd name="connsiteY2" fmla="*/ 254088 h 425732"/>
                    <a:gd name="connsiteX3" fmla="*/ 499208 w 499208"/>
                    <a:gd name="connsiteY3" fmla="*/ 271342 h 425732"/>
                    <a:gd name="connsiteX4" fmla="*/ 419897 w 499208"/>
                    <a:gd name="connsiteY4" fmla="*/ 425732 h 425732"/>
                    <a:gd name="connsiteX5" fmla="*/ 380607 w 499208"/>
                    <a:gd name="connsiteY5" fmla="*/ 406805 h 425732"/>
                    <a:gd name="connsiteX6" fmla="*/ 117229 w 499208"/>
                    <a:gd name="connsiteY6" fmla="*/ 228960 h 425732"/>
                    <a:gd name="connsiteX7" fmla="*/ 0 w 499208"/>
                    <a:gd name="connsiteY7" fmla="*/ 122415 h 425732"/>
                    <a:gd name="connsiteX8" fmla="*/ 123242 w 499208"/>
                    <a:gd name="connsiteY8" fmla="*/ 0 h 425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9208" h="425732">
                      <a:moveTo>
                        <a:pt x="123242" y="0"/>
                      </a:moveTo>
                      <a:lnTo>
                        <a:pt x="227705" y="94942"/>
                      </a:lnTo>
                      <a:cubicBezTo>
                        <a:pt x="300715" y="155195"/>
                        <a:pt x="379607" y="208574"/>
                        <a:pt x="463392" y="254088"/>
                      </a:cubicBezTo>
                      <a:lnTo>
                        <a:pt x="499208" y="271342"/>
                      </a:lnTo>
                      <a:lnTo>
                        <a:pt x="419897" y="425732"/>
                      </a:lnTo>
                      <a:lnTo>
                        <a:pt x="380607" y="406805"/>
                      </a:lnTo>
                      <a:cubicBezTo>
                        <a:pt x="286978" y="355943"/>
                        <a:pt x="198817" y="296292"/>
                        <a:pt x="117229" y="228960"/>
                      </a:cubicBezTo>
                      <a:lnTo>
                        <a:pt x="0" y="122415"/>
                      </a:lnTo>
                      <a:lnTo>
                        <a:pt x="12324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4B09EEA8-C9CC-4F02-97A6-31E894BA0491}"/>
                    </a:ext>
                  </a:extLst>
                </p:cNvPr>
                <p:cNvSpPr/>
                <p:nvPr/>
              </p:nvSpPr>
              <p:spPr>
                <a:xfrm>
                  <a:off x="3177109" y="5085482"/>
                  <a:ext cx="711303" cy="576746"/>
                </a:xfrm>
                <a:custGeom>
                  <a:avLst/>
                  <a:gdLst>
                    <a:gd name="connsiteX0" fmla="*/ 116268 w 711303"/>
                    <a:gd name="connsiteY0" fmla="*/ 0 h 576746"/>
                    <a:gd name="connsiteX1" fmla="*/ 117764 w 711303"/>
                    <a:gd name="connsiteY1" fmla="*/ 1646 h 576746"/>
                    <a:gd name="connsiteX2" fmla="*/ 658151 w 711303"/>
                    <a:gd name="connsiteY2" fmla="*/ 405442 h 576746"/>
                    <a:gd name="connsiteX3" fmla="*/ 711303 w 711303"/>
                    <a:gd name="connsiteY3" fmla="*/ 431047 h 576746"/>
                    <a:gd name="connsiteX4" fmla="*/ 636456 w 711303"/>
                    <a:gd name="connsiteY4" fmla="*/ 576746 h 576746"/>
                    <a:gd name="connsiteX5" fmla="*/ 580026 w 711303"/>
                    <a:gd name="connsiteY5" fmla="*/ 549562 h 576746"/>
                    <a:gd name="connsiteX6" fmla="*/ 1868 w 711303"/>
                    <a:gd name="connsiteY6" fmla="*/ 117542 h 576746"/>
                    <a:gd name="connsiteX7" fmla="*/ 0 w 711303"/>
                    <a:gd name="connsiteY7" fmla="*/ 115487 h 576746"/>
                    <a:gd name="connsiteX8" fmla="*/ 116268 w 711303"/>
                    <a:gd name="connsiteY8" fmla="*/ 0 h 576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1303" h="576746">
                      <a:moveTo>
                        <a:pt x="116268" y="0"/>
                      </a:moveTo>
                      <a:lnTo>
                        <a:pt x="117764" y="1646"/>
                      </a:lnTo>
                      <a:cubicBezTo>
                        <a:pt x="276896" y="160778"/>
                        <a:pt x="458793" y="297145"/>
                        <a:pt x="658151" y="405442"/>
                      </a:cubicBezTo>
                      <a:lnTo>
                        <a:pt x="711303" y="431047"/>
                      </a:lnTo>
                      <a:lnTo>
                        <a:pt x="636456" y="576746"/>
                      </a:lnTo>
                      <a:lnTo>
                        <a:pt x="580026" y="549562"/>
                      </a:lnTo>
                      <a:cubicBezTo>
                        <a:pt x="366734" y="433695"/>
                        <a:pt x="172123" y="287797"/>
                        <a:pt x="1868" y="117542"/>
                      </a:cubicBezTo>
                      <a:lnTo>
                        <a:pt x="0" y="115487"/>
                      </a:lnTo>
                      <a:lnTo>
                        <a:pt x="11626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26057790-1B87-4D3F-B379-47AA1D9BF10C}"/>
                    </a:ext>
                  </a:extLst>
                </p:cNvPr>
                <p:cNvSpPr/>
                <p:nvPr/>
              </p:nvSpPr>
              <p:spPr>
                <a:xfrm>
                  <a:off x="5618584" y="4478455"/>
                  <a:ext cx="497527" cy="424077"/>
                </a:xfrm>
                <a:custGeom>
                  <a:avLst/>
                  <a:gdLst>
                    <a:gd name="connsiteX0" fmla="*/ 375151 w 497527"/>
                    <a:gd name="connsiteY0" fmla="*/ 0 h 424077"/>
                    <a:gd name="connsiteX1" fmla="*/ 497527 w 497527"/>
                    <a:gd name="connsiteY1" fmla="*/ 123203 h 424077"/>
                    <a:gd name="connsiteX2" fmla="*/ 385216 w 497527"/>
                    <a:gd name="connsiteY2" fmla="*/ 225277 h 424077"/>
                    <a:gd name="connsiteX3" fmla="*/ 121838 w 497527"/>
                    <a:gd name="connsiteY3" fmla="*/ 403122 h 424077"/>
                    <a:gd name="connsiteX4" fmla="*/ 78338 w 497527"/>
                    <a:gd name="connsiteY4" fmla="*/ 424077 h 424077"/>
                    <a:gd name="connsiteX5" fmla="*/ 0 w 497527"/>
                    <a:gd name="connsiteY5" fmla="*/ 269218 h 424077"/>
                    <a:gd name="connsiteX6" fmla="*/ 39053 w 497527"/>
                    <a:gd name="connsiteY6" fmla="*/ 250405 h 424077"/>
                    <a:gd name="connsiteX7" fmla="*/ 274740 w 497527"/>
                    <a:gd name="connsiteY7" fmla="*/ 91259 h 424077"/>
                    <a:gd name="connsiteX8" fmla="*/ 375151 w 497527"/>
                    <a:gd name="connsiteY8" fmla="*/ 0 h 424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7527" h="424077">
                      <a:moveTo>
                        <a:pt x="375151" y="0"/>
                      </a:moveTo>
                      <a:lnTo>
                        <a:pt x="497527" y="123203"/>
                      </a:lnTo>
                      <a:lnTo>
                        <a:pt x="385216" y="225277"/>
                      </a:lnTo>
                      <a:cubicBezTo>
                        <a:pt x="303628" y="292609"/>
                        <a:pt x="215467" y="352260"/>
                        <a:pt x="121838" y="403122"/>
                      </a:cubicBezTo>
                      <a:lnTo>
                        <a:pt x="78338" y="424077"/>
                      </a:lnTo>
                      <a:lnTo>
                        <a:pt x="0" y="269218"/>
                      </a:lnTo>
                      <a:lnTo>
                        <a:pt x="39053" y="250405"/>
                      </a:lnTo>
                      <a:cubicBezTo>
                        <a:pt x="122838" y="204891"/>
                        <a:pt x="201731" y="151512"/>
                        <a:pt x="274740" y="91259"/>
                      </a:cubicBezTo>
                      <a:lnTo>
                        <a:pt x="375151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CBB7C9D6-4DAB-4B06-860E-213199698279}"/>
                    </a:ext>
                  </a:extLst>
                </p:cNvPr>
                <p:cNvSpPr/>
                <p:nvPr/>
              </p:nvSpPr>
              <p:spPr>
                <a:xfrm>
                  <a:off x="6009497" y="5093245"/>
                  <a:ext cx="710389" cy="573324"/>
                </a:xfrm>
                <a:custGeom>
                  <a:avLst/>
                  <a:gdLst>
                    <a:gd name="connsiteX0" fmla="*/ 594902 w 710389"/>
                    <a:gd name="connsiteY0" fmla="*/ 0 h 573324"/>
                    <a:gd name="connsiteX1" fmla="*/ 710389 w 710389"/>
                    <a:gd name="connsiteY1" fmla="*/ 116268 h 573324"/>
                    <a:gd name="connsiteX2" fmla="*/ 539365 w 710389"/>
                    <a:gd name="connsiteY2" fmla="*/ 271705 h 573324"/>
                    <a:gd name="connsiteX3" fmla="*/ 139370 w 710389"/>
                    <a:gd name="connsiteY3" fmla="*/ 541799 h 573324"/>
                    <a:gd name="connsiteX4" fmla="*/ 73929 w 710389"/>
                    <a:gd name="connsiteY4" fmla="*/ 573324 h 573324"/>
                    <a:gd name="connsiteX5" fmla="*/ 0 w 710389"/>
                    <a:gd name="connsiteY5" fmla="*/ 427183 h 573324"/>
                    <a:gd name="connsiteX6" fmla="*/ 61245 w 710389"/>
                    <a:gd name="connsiteY6" fmla="*/ 397679 h 573324"/>
                    <a:gd name="connsiteX7" fmla="*/ 435108 w 710389"/>
                    <a:gd name="connsiteY7" fmla="*/ 145230 h 573324"/>
                    <a:gd name="connsiteX8" fmla="*/ 594902 w 710389"/>
                    <a:gd name="connsiteY8" fmla="*/ 0 h 573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0389" h="573324">
                      <a:moveTo>
                        <a:pt x="594902" y="0"/>
                      </a:moveTo>
                      <a:lnTo>
                        <a:pt x="710389" y="116268"/>
                      </a:lnTo>
                      <a:lnTo>
                        <a:pt x="539365" y="271705"/>
                      </a:lnTo>
                      <a:cubicBezTo>
                        <a:pt x="415457" y="373963"/>
                        <a:pt x="281565" y="464555"/>
                        <a:pt x="139370" y="541799"/>
                      </a:cubicBezTo>
                      <a:lnTo>
                        <a:pt x="73929" y="573324"/>
                      </a:lnTo>
                      <a:lnTo>
                        <a:pt x="0" y="427183"/>
                      </a:lnTo>
                      <a:lnTo>
                        <a:pt x="61245" y="397679"/>
                      </a:lnTo>
                      <a:cubicBezTo>
                        <a:pt x="194150" y="325481"/>
                        <a:pt x="319295" y="240808"/>
                        <a:pt x="435108" y="145230"/>
                      </a:cubicBezTo>
                      <a:lnTo>
                        <a:pt x="59490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FF3CF8E5-5A20-46E1-96B1-A641947AC2F6}"/>
                    </a:ext>
                  </a:extLst>
                </p:cNvPr>
                <p:cNvSpPr/>
                <p:nvPr/>
              </p:nvSpPr>
              <p:spPr>
                <a:xfrm>
                  <a:off x="3323837" y="3664233"/>
                  <a:ext cx="313038" cy="513974"/>
                </a:xfrm>
                <a:custGeom>
                  <a:avLst/>
                  <a:gdLst>
                    <a:gd name="connsiteX0" fmla="*/ 171348 w 313038"/>
                    <a:gd name="connsiteY0" fmla="*/ 0 h 513974"/>
                    <a:gd name="connsiteX1" fmla="*/ 180916 w 313038"/>
                    <a:gd name="connsiteY1" fmla="*/ 62692 h 513974"/>
                    <a:gd name="connsiteX2" fmla="*/ 267054 w 313038"/>
                    <a:gd name="connsiteY2" fmla="*/ 340180 h 513974"/>
                    <a:gd name="connsiteX3" fmla="*/ 313038 w 313038"/>
                    <a:gd name="connsiteY3" fmla="*/ 435636 h 513974"/>
                    <a:gd name="connsiteX4" fmla="*/ 158179 w 313038"/>
                    <a:gd name="connsiteY4" fmla="*/ 513974 h 513974"/>
                    <a:gd name="connsiteX5" fmla="*/ 107024 w 313038"/>
                    <a:gd name="connsiteY5" fmla="*/ 407784 h 513974"/>
                    <a:gd name="connsiteX6" fmla="*/ 10767 w 313038"/>
                    <a:gd name="connsiteY6" fmla="*/ 97694 h 513974"/>
                    <a:gd name="connsiteX7" fmla="*/ 0 w 313038"/>
                    <a:gd name="connsiteY7" fmla="*/ 27143 h 513974"/>
                    <a:gd name="connsiteX8" fmla="*/ 171348 w 313038"/>
                    <a:gd name="connsiteY8" fmla="*/ 0 h 513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3038" h="513974">
                      <a:moveTo>
                        <a:pt x="171348" y="0"/>
                      </a:moveTo>
                      <a:lnTo>
                        <a:pt x="180916" y="62692"/>
                      </a:lnTo>
                      <a:cubicBezTo>
                        <a:pt x="200609" y="158924"/>
                        <a:pt x="229651" y="251751"/>
                        <a:pt x="267054" y="340180"/>
                      </a:cubicBezTo>
                      <a:lnTo>
                        <a:pt x="313038" y="435636"/>
                      </a:lnTo>
                      <a:lnTo>
                        <a:pt x="158179" y="513974"/>
                      </a:lnTo>
                      <a:lnTo>
                        <a:pt x="107024" y="407784"/>
                      </a:lnTo>
                      <a:cubicBezTo>
                        <a:pt x="65227" y="308965"/>
                        <a:pt x="32773" y="205233"/>
                        <a:pt x="10767" y="97694"/>
                      </a:cubicBezTo>
                      <a:lnTo>
                        <a:pt x="0" y="27143"/>
                      </a:lnTo>
                      <a:lnTo>
                        <a:pt x="171348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8" name="フリーフォーム: 図形 387">
                  <a:extLst>
                    <a:ext uri="{FF2B5EF4-FFF2-40B4-BE49-F238E27FC236}">
                      <a16:creationId xmlns:a16="http://schemas.microsoft.com/office/drawing/2014/main" id="{4B2AE0B9-3E79-4B17-9EFF-341580C4C719}"/>
                    </a:ext>
                  </a:extLst>
                </p:cNvPr>
                <p:cNvSpPr/>
                <p:nvPr/>
              </p:nvSpPr>
              <p:spPr>
                <a:xfrm>
                  <a:off x="2478437" y="3799681"/>
                  <a:ext cx="385682" cy="765030"/>
                </a:xfrm>
                <a:custGeom>
                  <a:avLst/>
                  <a:gdLst>
                    <a:gd name="connsiteX0" fmla="*/ 161704 w 385682"/>
                    <a:gd name="connsiteY0" fmla="*/ 0 h 765030"/>
                    <a:gd name="connsiteX1" fmla="*/ 177257 w 385682"/>
                    <a:gd name="connsiteY1" fmla="*/ 101907 h 765030"/>
                    <a:gd name="connsiteX2" fmla="*/ 313894 w 385682"/>
                    <a:gd name="connsiteY2" fmla="*/ 542078 h 765030"/>
                    <a:gd name="connsiteX3" fmla="*/ 385682 w 385682"/>
                    <a:gd name="connsiteY3" fmla="*/ 691101 h 765030"/>
                    <a:gd name="connsiteX4" fmla="*/ 239541 w 385682"/>
                    <a:gd name="connsiteY4" fmla="*/ 765030 h 765030"/>
                    <a:gd name="connsiteX5" fmla="*/ 162872 w 385682"/>
                    <a:gd name="connsiteY5" fmla="*/ 605876 h 765030"/>
                    <a:gd name="connsiteX6" fmla="*/ 16685 w 385682"/>
                    <a:gd name="connsiteY6" fmla="*/ 134940 h 765030"/>
                    <a:gd name="connsiteX7" fmla="*/ 0 w 385682"/>
                    <a:gd name="connsiteY7" fmla="*/ 25616 h 765030"/>
                    <a:gd name="connsiteX8" fmla="*/ 161704 w 385682"/>
                    <a:gd name="connsiteY8" fmla="*/ 0 h 765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5682" h="765030">
                      <a:moveTo>
                        <a:pt x="161704" y="0"/>
                      </a:moveTo>
                      <a:lnTo>
                        <a:pt x="177257" y="101907"/>
                      </a:lnTo>
                      <a:cubicBezTo>
                        <a:pt x="208494" y="254558"/>
                        <a:pt x="254563" y="401805"/>
                        <a:pt x="313894" y="542078"/>
                      </a:cubicBezTo>
                      <a:lnTo>
                        <a:pt x="385682" y="691101"/>
                      </a:lnTo>
                      <a:lnTo>
                        <a:pt x="239541" y="765030"/>
                      </a:lnTo>
                      <a:lnTo>
                        <a:pt x="162872" y="605876"/>
                      </a:lnTo>
                      <a:cubicBezTo>
                        <a:pt x="99395" y="455799"/>
                        <a:pt x="50105" y="298260"/>
                        <a:pt x="16685" y="134940"/>
                      </a:cubicBezTo>
                      <a:lnTo>
                        <a:pt x="0" y="25616"/>
                      </a:lnTo>
                      <a:lnTo>
                        <a:pt x="161704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E663BEA1-3008-43AA-9550-AA639022E661}"/>
                    </a:ext>
                  </a:extLst>
                </p:cNvPr>
                <p:cNvSpPr/>
                <p:nvPr/>
              </p:nvSpPr>
              <p:spPr>
                <a:xfrm>
                  <a:off x="6266207" y="3663620"/>
                  <a:ext cx="316050" cy="521621"/>
                </a:xfrm>
                <a:custGeom>
                  <a:avLst/>
                  <a:gdLst>
                    <a:gd name="connsiteX0" fmla="*/ 144702 w 316050"/>
                    <a:gd name="connsiteY0" fmla="*/ 0 h 521621"/>
                    <a:gd name="connsiteX1" fmla="*/ 316050 w 316050"/>
                    <a:gd name="connsiteY1" fmla="*/ 27144 h 521621"/>
                    <a:gd name="connsiteX2" fmla="*/ 305189 w 316050"/>
                    <a:gd name="connsiteY2" fmla="*/ 98308 h 521621"/>
                    <a:gd name="connsiteX3" fmla="*/ 208932 w 316050"/>
                    <a:gd name="connsiteY3" fmla="*/ 408398 h 521621"/>
                    <a:gd name="connsiteX4" fmla="*/ 154390 w 316050"/>
                    <a:gd name="connsiteY4" fmla="*/ 521621 h 521621"/>
                    <a:gd name="connsiteX5" fmla="*/ 0 w 316050"/>
                    <a:gd name="connsiteY5" fmla="*/ 442309 h 521621"/>
                    <a:gd name="connsiteX6" fmla="*/ 48902 w 316050"/>
                    <a:gd name="connsiteY6" fmla="*/ 340794 h 521621"/>
                    <a:gd name="connsiteX7" fmla="*/ 135040 w 316050"/>
                    <a:gd name="connsiteY7" fmla="*/ 63306 h 521621"/>
                    <a:gd name="connsiteX8" fmla="*/ 144702 w 316050"/>
                    <a:gd name="connsiteY8" fmla="*/ 0 h 5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6050" h="521621">
                      <a:moveTo>
                        <a:pt x="144702" y="0"/>
                      </a:moveTo>
                      <a:lnTo>
                        <a:pt x="316050" y="27144"/>
                      </a:lnTo>
                      <a:lnTo>
                        <a:pt x="305189" y="98308"/>
                      </a:lnTo>
                      <a:cubicBezTo>
                        <a:pt x="283184" y="205847"/>
                        <a:pt x="250729" y="309579"/>
                        <a:pt x="208932" y="408398"/>
                      </a:cubicBezTo>
                      <a:lnTo>
                        <a:pt x="154390" y="521621"/>
                      </a:lnTo>
                      <a:lnTo>
                        <a:pt x="0" y="442309"/>
                      </a:lnTo>
                      <a:lnTo>
                        <a:pt x="48902" y="340794"/>
                      </a:lnTo>
                      <a:cubicBezTo>
                        <a:pt x="86305" y="252365"/>
                        <a:pt x="115348" y="159538"/>
                        <a:pt x="135040" y="63306"/>
                      </a:cubicBezTo>
                      <a:lnTo>
                        <a:pt x="14470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E3671A9F-AF60-4034-AED6-B197C6749D38}"/>
                    </a:ext>
                  </a:extLst>
                </p:cNvPr>
                <p:cNvSpPr/>
                <p:nvPr/>
              </p:nvSpPr>
              <p:spPr>
                <a:xfrm>
                  <a:off x="7036623" y="3799069"/>
                  <a:ext cx="391034" cy="777477"/>
                </a:xfrm>
                <a:custGeom>
                  <a:avLst/>
                  <a:gdLst>
                    <a:gd name="connsiteX0" fmla="*/ 229330 w 391034"/>
                    <a:gd name="connsiteY0" fmla="*/ 0 h 777477"/>
                    <a:gd name="connsiteX1" fmla="*/ 391034 w 391034"/>
                    <a:gd name="connsiteY1" fmla="*/ 25615 h 777477"/>
                    <a:gd name="connsiteX2" fmla="*/ 374255 w 391034"/>
                    <a:gd name="connsiteY2" fmla="*/ 135553 h 777477"/>
                    <a:gd name="connsiteX3" fmla="*/ 228068 w 391034"/>
                    <a:gd name="connsiteY3" fmla="*/ 606489 h 777477"/>
                    <a:gd name="connsiteX4" fmla="*/ 145699 w 391034"/>
                    <a:gd name="connsiteY4" fmla="*/ 777477 h 777477"/>
                    <a:gd name="connsiteX5" fmla="*/ 0 w 391034"/>
                    <a:gd name="connsiteY5" fmla="*/ 702630 h 777477"/>
                    <a:gd name="connsiteX6" fmla="*/ 77046 w 391034"/>
                    <a:gd name="connsiteY6" fmla="*/ 542691 h 777477"/>
                    <a:gd name="connsiteX7" fmla="*/ 213683 w 391034"/>
                    <a:gd name="connsiteY7" fmla="*/ 102520 h 777477"/>
                    <a:gd name="connsiteX8" fmla="*/ 229330 w 391034"/>
                    <a:gd name="connsiteY8" fmla="*/ 0 h 777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1034" h="777477">
                      <a:moveTo>
                        <a:pt x="229330" y="0"/>
                      </a:moveTo>
                      <a:lnTo>
                        <a:pt x="391034" y="25615"/>
                      </a:lnTo>
                      <a:lnTo>
                        <a:pt x="374255" y="135553"/>
                      </a:lnTo>
                      <a:cubicBezTo>
                        <a:pt x="340835" y="298873"/>
                        <a:pt x="291546" y="456412"/>
                        <a:pt x="228068" y="606489"/>
                      </a:cubicBezTo>
                      <a:lnTo>
                        <a:pt x="145699" y="777477"/>
                      </a:lnTo>
                      <a:lnTo>
                        <a:pt x="0" y="702630"/>
                      </a:lnTo>
                      <a:lnTo>
                        <a:pt x="77046" y="542691"/>
                      </a:lnTo>
                      <a:cubicBezTo>
                        <a:pt x="136377" y="402418"/>
                        <a:pt x="182446" y="255171"/>
                        <a:pt x="213683" y="102520"/>
                      </a:cubicBezTo>
                      <a:lnTo>
                        <a:pt x="22933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1" name="楕円 390">
                  <a:extLst>
                    <a:ext uri="{FF2B5EF4-FFF2-40B4-BE49-F238E27FC236}">
                      <a16:creationId xmlns:a16="http://schemas.microsoft.com/office/drawing/2014/main" id="{A15DCCF0-F62A-47DB-8503-3E92EAC9E125}"/>
                    </a:ext>
                  </a:extLst>
                </p:cNvPr>
                <p:cNvSpPr/>
                <p:nvPr/>
              </p:nvSpPr>
              <p:spPr>
                <a:xfrm>
                  <a:off x="4948149" y="3299655"/>
                  <a:ext cx="258689" cy="25869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grpSp>
        <p:nvGrpSpPr>
          <p:cNvPr id="473" name="グループ化 472">
            <a:extLst>
              <a:ext uri="{FF2B5EF4-FFF2-40B4-BE49-F238E27FC236}">
                <a16:creationId xmlns:a16="http://schemas.microsoft.com/office/drawing/2014/main" id="{D72AF8BA-9AE7-4138-A52E-0984B6FF0F94}"/>
              </a:ext>
            </a:extLst>
          </p:cNvPr>
          <p:cNvGrpSpPr/>
          <p:nvPr/>
        </p:nvGrpSpPr>
        <p:grpSpPr>
          <a:xfrm>
            <a:off x="3937541" y="998730"/>
            <a:ext cx="2152073" cy="2430270"/>
            <a:chOff x="3960078" y="458670"/>
            <a:chExt cx="2950116" cy="3331476"/>
          </a:xfrm>
        </p:grpSpPr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69161E96-8DC7-4BA3-8300-53F1783676F3}"/>
                </a:ext>
              </a:extLst>
            </p:cNvPr>
            <p:cNvGrpSpPr/>
            <p:nvPr/>
          </p:nvGrpSpPr>
          <p:grpSpPr>
            <a:xfrm>
              <a:off x="3960078" y="458670"/>
              <a:ext cx="2192873" cy="3331476"/>
              <a:chOff x="317485" y="458670"/>
              <a:chExt cx="2192873" cy="3331476"/>
            </a:xfrm>
          </p:grpSpPr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F2214891-C963-4C4F-9549-F583B1ADB660}"/>
                  </a:ext>
                </a:extLst>
              </p:cNvPr>
              <p:cNvSpPr/>
              <p:nvPr/>
            </p:nvSpPr>
            <p:spPr>
              <a:xfrm>
                <a:off x="317485" y="458670"/>
                <a:ext cx="2114366" cy="333147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bg1">
                      <a:lumMod val="65000"/>
                    </a:schemeClr>
                  </a:gs>
                  <a:gs pos="100000">
                    <a:schemeClr val="tx1"/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3B989508-E301-4661-A34F-684D86230E58}"/>
                  </a:ext>
                </a:extLst>
              </p:cNvPr>
              <p:cNvSpPr/>
              <p:nvPr/>
            </p:nvSpPr>
            <p:spPr>
              <a:xfrm>
                <a:off x="395992" y="458670"/>
                <a:ext cx="2114366" cy="333147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B51A2CB8-F3B3-47B0-969A-2540C520C158}"/>
                  </a:ext>
                </a:extLst>
              </p:cNvPr>
              <p:cNvGrpSpPr/>
              <p:nvPr/>
            </p:nvGrpSpPr>
            <p:grpSpPr>
              <a:xfrm>
                <a:off x="420217" y="540794"/>
                <a:ext cx="2039384" cy="3171838"/>
                <a:chOff x="2014812" y="3183535"/>
                <a:chExt cx="3185784" cy="3144645"/>
              </a:xfrm>
            </p:grpSpPr>
            <p:sp>
              <p:nvSpPr>
                <p:cNvPr id="595" name="テキスト ボックス 594">
                  <a:extLst>
                    <a:ext uri="{FF2B5EF4-FFF2-40B4-BE49-F238E27FC236}">
                      <a16:creationId xmlns:a16="http://schemas.microsoft.com/office/drawing/2014/main" id="{4C26B9FA-F6DE-45DB-AB98-B926C741DDEB}"/>
                    </a:ext>
                  </a:extLst>
                </p:cNvPr>
                <p:cNvSpPr txBox="1"/>
                <p:nvPr/>
              </p:nvSpPr>
              <p:spPr>
                <a:xfrm>
                  <a:off x="3523266" y="3183535"/>
                  <a:ext cx="204107" cy="145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20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96" name="テキスト ボックス 595">
                  <a:extLst>
                    <a:ext uri="{FF2B5EF4-FFF2-40B4-BE49-F238E27FC236}">
                      <a16:creationId xmlns:a16="http://schemas.microsoft.com/office/drawing/2014/main" id="{1F4CB7F0-A2A6-4216-A227-8A158837CD49}"/>
                    </a:ext>
                  </a:extLst>
                </p:cNvPr>
                <p:cNvSpPr txBox="1"/>
                <p:nvPr/>
              </p:nvSpPr>
              <p:spPr>
                <a:xfrm>
                  <a:off x="3567417" y="6183095"/>
                  <a:ext cx="115804" cy="1450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97" name="テキスト ボックス 596">
                  <a:extLst>
                    <a:ext uri="{FF2B5EF4-FFF2-40B4-BE49-F238E27FC236}">
                      <a16:creationId xmlns:a16="http://schemas.microsoft.com/office/drawing/2014/main" id="{DE0EADA7-B7E5-482D-A1FF-C4CC3D0C3C74}"/>
                    </a:ext>
                  </a:extLst>
                </p:cNvPr>
                <p:cNvSpPr txBox="1"/>
                <p:nvPr/>
              </p:nvSpPr>
              <p:spPr>
                <a:xfrm>
                  <a:off x="4044131" y="3248482"/>
                  <a:ext cx="115804" cy="1450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98" name="テキスト ボックス 597">
                  <a:extLst>
                    <a:ext uri="{FF2B5EF4-FFF2-40B4-BE49-F238E27FC236}">
                      <a16:creationId xmlns:a16="http://schemas.microsoft.com/office/drawing/2014/main" id="{29EDAC06-F449-4C10-AC51-0890E93D8353}"/>
                    </a:ext>
                  </a:extLst>
                </p:cNvPr>
                <p:cNvSpPr txBox="1"/>
                <p:nvPr/>
              </p:nvSpPr>
              <p:spPr>
                <a:xfrm>
                  <a:off x="4432160" y="3471261"/>
                  <a:ext cx="204107" cy="145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18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599" name="テキスト ボックス 598">
                  <a:extLst>
                    <a:ext uri="{FF2B5EF4-FFF2-40B4-BE49-F238E27FC236}">
                      <a16:creationId xmlns:a16="http://schemas.microsoft.com/office/drawing/2014/main" id="{438BEF22-EC88-487A-A7C7-E4E757AE9802}"/>
                    </a:ext>
                  </a:extLst>
                </p:cNvPr>
                <p:cNvSpPr txBox="1"/>
                <p:nvPr/>
              </p:nvSpPr>
              <p:spPr>
                <a:xfrm>
                  <a:off x="4965517" y="5142769"/>
                  <a:ext cx="204107" cy="145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10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00" name="テキスト ボックス 599">
                  <a:extLst>
                    <a:ext uri="{FF2B5EF4-FFF2-40B4-BE49-F238E27FC236}">
                      <a16:creationId xmlns:a16="http://schemas.microsoft.com/office/drawing/2014/main" id="{194926E7-819B-4C6F-87E3-9990EEC177FE}"/>
                    </a:ext>
                  </a:extLst>
                </p:cNvPr>
                <p:cNvSpPr txBox="1"/>
                <p:nvPr/>
              </p:nvSpPr>
              <p:spPr>
                <a:xfrm>
                  <a:off x="4754771" y="5560047"/>
                  <a:ext cx="204107" cy="145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15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01" name="テキスト ボックス 600">
                  <a:extLst>
                    <a:ext uri="{FF2B5EF4-FFF2-40B4-BE49-F238E27FC236}">
                      <a16:creationId xmlns:a16="http://schemas.microsoft.com/office/drawing/2014/main" id="{A1B76086-63D1-41A4-915E-4E9C4EC5CC3D}"/>
                    </a:ext>
                  </a:extLst>
                </p:cNvPr>
                <p:cNvSpPr txBox="1"/>
                <p:nvPr/>
              </p:nvSpPr>
              <p:spPr>
                <a:xfrm>
                  <a:off x="3116420" y="3241075"/>
                  <a:ext cx="115804" cy="1450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5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02" name="テキスト ボックス 601">
                  <a:extLst>
                    <a:ext uri="{FF2B5EF4-FFF2-40B4-BE49-F238E27FC236}">
                      <a16:creationId xmlns:a16="http://schemas.microsoft.com/office/drawing/2014/main" id="{301CB4C7-BE78-4921-B11E-F86BE4022696}"/>
                    </a:ext>
                  </a:extLst>
                </p:cNvPr>
                <p:cNvSpPr txBox="1"/>
                <p:nvPr/>
              </p:nvSpPr>
              <p:spPr>
                <a:xfrm>
                  <a:off x="2349303" y="3789015"/>
                  <a:ext cx="115804" cy="1450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9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03" name="テキスト ボックス 602">
                  <a:extLst>
                    <a:ext uri="{FF2B5EF4-FFF2-40B4-BE49-F238E27FC236}">
                      <a16:creationId xmlns:a16="http://schemas.microsoft.com/office/drawing/2014/main" id="{04FF4152-9D67-4CC8-BB7B-C18F85BCEE3A}"/>
                    </a:ext>
                  </a:extLst>
                </p:cNvPr>
                <p:cNvSpPr txBox="1"/>
                <p:nvPr/>
              </p:nvSpPr>
              <p:spPr>
                <a:xfrm>
                  <a:off x="2125911" y="5142008"/>
                  <a:ext cx="115804" cy="1450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8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04" name="テキスト ボックス 603">
                  <a:extLst>
                    <a:ext uri="{FF2B5EF4-FFF2-40B4-BE49-F238E27FC236}">
                      <a16:creationId xmlns:a16="http://schemas.microsoft.com/office/drawing/2014/main" id="{4AF27AB0-49E7-4B52-9BB7-E46469CB3E6F}"/>
                    </a:ext>
                  </a:extLst>
                </p:cNvPr>
                <p:cNvSpPr txBox="1"/>
                <p:nvPr/>
              </p:nvSpPr>
              <p:spPr>
                <a:xfrm>
                  <a:off x="2673852" y="5892265"/>
                  <a:ext cx="115804" cy="1450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7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05" name="テキスト ボックス 604">
                  <a:extLst>
                    <a:ext uri="{FF2B5EF4-FFF2-40B4-BE49-F238E27FC236}">
                      <a16:creationId xmlns:a16="http://schemas.microsoft.com/office/drawing/2014/main" id="{0E6B263E-84F2-4DD6-A73A-E7B1CE550200}"/>
                    </a:ext>
                  </a:extLst>
                </p:cNvPr>
                <p:cNvSpPr txBox="1"/>
                <p:nvPr/>
              </p:nvSpPr>
              <p:spPr>
                <a:xfrm>
                  <a:off x="4469412" y="5896480"/>
                  <a:ext cx="115804" cy="1450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06" name="テキスト ボックス 605">
                  <a:extLst>
                    <a:ext uri="{FF2B5EF4-FFF2-40B4-BE49-F238E27FC236}">
                      <a16:creationId xmlns:a16="http://schemas.microsoft.com/office/drawing/2014/main" id="{E4DF65E8-F7E9-43FC-B5F5-A762A0CCFF65}"/>
                    </a:ext>
                  </a:extLst>
                </p:cNvPr>
                <p:cNvSpPr txBox="1"/>
                <p:nvPr/>
              </p:nvSpPr>
              <p:spPr>
                <a:xfrm>
                  <a:off x="5084792" y="4682580"/>
                  <a:ext cx="115804" cy="1450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6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07" name="テキスト ボックス 606">
                  <a:extLst>
                    <a:ext uri="{FF2B5EF4-FFF2-40B4-BE49-F238E27FC236}">
                      <a16:creationId xmlns:a16="http://schemas.microsoft.com/office/drawing/2014/main" id="{AFB458DE-4034-4230-93CC-B2D80CEBDFF4}"/>
                    </a:ext>
                  </a:extLst>
                </p:cNvPr>
                <p:cNvSpPr txBox="1"/>
                <p:nvPr/>
              </p:nvSpPr>
              <p:spPr>
                <a:xfrm>
                  <a:off x="4802392" y="3797445"/>
                  <a:ext cx="115804" cy="1450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08" name="テキスト ボックス 607">
                  <a:extLst>
                    <a:ext uri="{FF2B5EF4-FFF2-40B4-BE49-F238E27FC236}">
                      <a16:creationId xmlns:a16="http://schemas.microsoft.com/office/drawing/2014/main" id="{D565FF77-0BEC-4A97-8D60-F8899F399167}"/>
                    </a:ext>
                  </a:extLst>
                </p:cNvPr>
                <p:cNvSpPr txBox="1"/>
                <p:nvPr/>
              </p:nvSpPr>
              <p:spPr>
                <a:xfrm>
                  <a:off x="4961302" y="4219700"/>
                  <a:ext cx="204107" cy="145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13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09" name="テキスト ボックス 608">
                  <a:extLst>
                    <a:ext uri="{FF2B5EF4-FFF2-40B4-BE49-F238E27FC236}">
                      <a16:creationId xmlns:a16="http://schemas.microsoft.com/office/drawing/2014/main" id="{5798B8BC-6C80-449D-A1FF-225E9CE109E2}"/>
                    </a:ext>
                  </a:extLst>
                </p:cNvPr>
                <p:cNvSpPr txBox="1"/>
                <p:nvPr/>
              </p:nvSpPr>
              <p:spPr>
                <a:xfrm>
                  <a:off x="3030864" y="6112203"/>
                  <a:ext cx="204107" cy="145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19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0" name="テキスト ボックス 609">
                  <a:extLst>
                    <a:ext uri="{FF2B5EF4-FFF2-40B4-BE49-F238E27FC236}">
                      <a16:creationId xmlns:a16="http://schemas.microsoft.com/office/drawing/2014/main" id="{EF86BB66-72F6-4054-AE68-A5945BA67114}"/>
                    </a:ext>
                  </a:extLst>
                </p:cNvPr>
                <p:cNvSpPr txBox="1"/>
                <p:nvPr/>
              </p:nvSpPr>
              <p:spPr>
                <a:xfrm>
                  <a:off x="4017158" y="6112203"/>
                  <a:ext cx="204107" cy="145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17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1" name="テキスト ボックス 610">
                  <a:extLst>
                    <a:ext uri="{FF2B5EF4-FFF2-40B4-BE49-F238E27FC236}">
                      <a16:creationId xmlns:a16="http://schemas.microsoft.com/office/drawing/2014/main" id="{02754581-DA5A-40D7-8B5B-22AE11FE9A6E}"/>
                    </a:ext>
                  </a:extLst>
                </p:cNvPr>
                <p:cNvSpPr txBox="1"/>
                <p:nvPr/>
              </p:nvSpPr>
              <p:spPr>
                <a:xfrm>
                  <a:off x="2292997" y="5550263"/>
                  <a:ext cx="204107" cy="145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16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2" name="テキスト ボックス 611">
                  <a:extLst>
                    <a:ext uri="{FF2B5EF4-FFF2-40B4-BE49-F238E27FC236}">
                      <a16:creationId xmlns:a16="http://schemas.microsoft.com/office/drawing/2014/main" id="{601CB70F-4EAC-417D-BA3E-135C396729D5}"/>
                    </a:ext>
                  </a:extLst>
                </p:cNvPr>
                <p:cNvSpPr txBox="1"/>
                <p:nvPr/>
              </p:nvSpPr>
              <p:spPr>
                <a:xfrm>
                  <a:off x="2651266" y="3455444"/>
                  <a:ext cx="204107" cy="145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12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3" name="テキスト ボックス 612">
                  <a:extLst>
                    <a:ext uri="{FF2B5EF4-FFF2-40B4-BE49-F238E27FC236}">
                      <a16:creationId xmlns:a16="http://schemas.microsoft.com/office/drawing/2014/main" id="{54E12821-8B08-4790-8EC9-19180888B9F0}"/>
                    </a:ext>
                  </a:extLst>
                </p:cNvPr>
                <p:cNvSpPr txBox="1"/>
                <p:nvPr/>
              </p:nvSpPr>
              <p:spPr>
                <a:xfrm>
                  <a:off x="2078830" y="4214131"/>
                  <a:ext cx="204107" cy="145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14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614" name="テキスト ボックス 613">
                  <a:extLst>
                    <a:ext uri="{FF2B5EF4-FFF2-40B4-BE49-F238E27FC236}">
                      <a16:creationId xmlns:a16="http://schemas.microsoft.com/office/drawing/2014/main" id="{9CE70FEB-CBC8-4E79-94E1-D9AB885E8DFE}"/>
                    </a:ext>
                  </a:extLst>
                </p:cNvPr>
                <p:cNvSpPr txBox="1"/>
                <p:nvPr/>
              </p:nvSpPr>
              <p:spPr>
                <a:xfrm>
                  <a:off x="2014812" y="4686203"/>
                  <a:ext cx="204107" cy="14508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11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2E32B82F-2204-42D4-B7E6-6F9B07A17198}"/>
                  </a:ext>
                </a:extLst>
              </p:cNvPr>
              <p:cNvGrpSpPr/>
              <p:nvPr/>
            </p:nvGrpSpPr>
            <p:grpSpPr>
              <a:xfrm>
                <a:off x="591164" y="724662"/>
                <a:ext cx="1776734" cy="2799492"/>
                <a:chOff x="2444152" y="920152"/>
                <a:chExt cx="5017697" cy="5017697"/>
              </a:xfrm>
            </p:grpSpPr>
            <p:grpSp>
              <p:nvGrpSpPr>
                <p:cNvPr id="509" name="グループ化 508">
                  <a:extLst>
                    <a:ext uri="{FF2B5EF4-FFF2-40B4-BE49-F238E27FC236}">
                      <a16:creationId xmlns:a16="http://schemas.microsoft.com/office/drawing/2014/main" id="{C30A5268-A68F-408A-B32A-332D3EC6AAD2}"/>
                    </a:ext>
                  </a:extLst>
                </p:cNvPr>
                <p:cNvGrpSpPr/>
                <p:nvPr/>
              </p:nvGrpSpPr>
              <p:grpSpPr>
                <a:xfrm>
                  <a:off x="2608053" y="1115653"/>
                  <a:ext cx="4689894" cy="4626857"/>
                  <a:chOff x="2608053" y="1115653"/>
                  <a:chExt cx="4689894" cy="4626857"/>
                </a:xfrm>
                <a:solidFill>
                  <a:srgbClr val="FFFFCC"/>
                </a:solidFill>
              </p:grpSpPr>
              <p:sp>
                <p:nvSpPr>
                  <p:cNvPr id="575" name="フリーフォーム: 図形 574">
                    <a:extLst>
                      <a:ext uri="{FF2B5EF4-FFF2-40B4-BE49-F238E27FC236}">
                        <a16:creationId xmlns:a16="http://schemas.microsoft.com/office/drawing/2014/main" id="{243D978E-12FE-40B0-A6B4-6A863F2D3AE9}"/>
                      </a:ext>
                    </a:extLst>
                  </p:cNvPr>
                  <p:cNvSpPr/>
                  <p:nvPr/>
                </p:nvSpPr>
                <p:spPr>
                  <a:xfrm>
                    <a:off x="5212169" y="1115653"/>
                    <a:ext cx="816904" cy="847377"/>
                  </a:xfrm>
                  <a:custGeom>
                    <a:avLst/>
                    <a:gdLst>
                      <a:gd name="connsiteX0" fmla="*/ 108305 w 816904"/>
                      <a:gd name="connsiteY0" fmla="*/ 0 h 847377"/>
                      <a:gd name="connsiteX1" fmla="*/ 213419 w 816904"/>
                      <a:gd name="connsiteY1" fmla="*/ 16042 h 847377"/>
                      <a:gd name="connsiteX2" fmla="*/ 653590 w 816904"/>
                      <a:gd name="connsiteY2" fmla="*/ 152679 h 847377"/>
                      <a:gd name="connsiteX3" fmla="*/ 816904 w 816904"/>
                      <a:gd name="connsiteY3" fmla="*/ 231351 h 847377"/>
                      <a:gd name="connsiteX4" fmla="*/ 500446 w 816904"/>
                      <a:gd name="connsiteY4" fmla="*/ 847377 h 847377"/>
                      <a:gd name="connsiteX5" fmla="*/ 383848 w 816904"/>
                      <a:gd name="connsiteY5" fmla="*/ 791209 h 847377"/>
                      <a:gd name="connsiteX6" fmla="*/ 73758 w 816904"/>
                      <a:gd name="connsiteY6" fmla="*/ 694952 h 847377"/>
                      <a:gd name="connsiteX7" fmla="*/ 0 w 816904"/>
                      <a:gd name="connsiteY7" fmla="*/ 683695 h 847377"/>
                      <a:gd name="connsiteX8" fmla="*/ 108305 w 816904"/>
                      <a:gd name="connsiteY8" fmla="*/ 0 h 8473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16904" h="847377">
                        <a:moveTo>
                          <a:pt x="108305" y="0"/>
                        </a:moveTo>
                        <a:lnTo>
                          <a:pt x="213419" y="16042"/>
                        </a:lnTo>
                        <a:cubicBezTo>
                          <a:pt x="366070" y="47279"/>
                          <a:pt x="513317" y="93348"/>
                          <a:pt x="653590" y="152679"/>
                        </a:cubicBezTo>
                        <a:lnTo>
                          <a:pt x="816904" y="231351"/>
                        </a:lnTo>
                        <a:lnTo>
                          <a:pt x="500446" y="847377"/>
                        </a:lnTo>
                        <a:lnTo>
                          <a:pt x="383848" y="791209"/>
                        </a:lnTo>
                        <a:cubicBezTo>
                          <a:pt x="285029" y="749412"/>
                          <a:pt x="181297" y="716958"/>
                          <a:pt x="73758" y="694952"/>
                        </a:cubicBezTo>
                        <a:lnTo>
                          <a:pt x="0" y="683695"/>
                        </a:lnTo>
                        <a:lnTo>
                          <a:pt x="108305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6" name="フリーフォーム: 図形 575">
                    <a:extLst>
                      <a:ext uri="{FF2B5EF4-FFF2-40B4-BE49-F238E27FC236}">
                        <a16:creationId xmlns:a16="http://schemas.microsoft.com/office/drawing/2014/main" id="{154EA5B9-EBC7-4540-9B4D-548B62613579}"/>
                      </a:ext>
                    </a:extLst>
                  </p:cNvPr>
                  <p:cNvSpPr/>
                  <p:nvPr/>
                </p:nvSpPr>
                <p:spPr>
                  <a:xfrm>
                    <a:off x="4953862" y="1970697"/>
                    <a:ext cx="679443" cy="1461053"/>
                  </a:xfrm>
                  <a:custGeom>
                    <a:avLst/>
                    <a:gdLst>
                      <a:gd name="connsiteX0" fmla="*/ 231165 w 679443"/>
                      <a:gd name="connsiteY0" fmla="*/ 0 h 1461053"/>
                      <a:gd name="connsiteX1" fmla="*/ 297064 w 679443"/>
                      <a:gd name="connsiteY1" fmla="*/ 10057 h 1461053"/>
                      <a:gd name="connsiteX2" fmla="*/ 574552 w 679443"/>
                      <a:gd name="connsiteY2" fmla="*/ 96195 h 1461053"/>
                      <a:gd name="connsiteX3" fmla="*/ 679443 w 679443"/>
                      <a:gd name="connsiteY3" fmla="*/ 146723 h 1461053"/>
                      <a:gd name="connsiteX4" fmla="*/ 4481 w 679443"/>
                      <a:gd name="connsiteY4" fmla="*/ 1460624 h 1461053"/>
                      <a:gd name="connsiteX5" fmla="*/ 1771 w 679443"/>
                      <a:gd name="connsiteY5" fmla="*/ 1461053 h 1461053"/>
                      <a:gd name="connsiteX6" fmla="*/ 0 w 679443"/>
                      <a:gd name="connsiteY6" fmla="*/ 1459270 h 1461053"/>
                      <a:gd name="connsiteX7" fmla="*/ 231165 w 679443"/>
                      <a:gd name="connsiteY7" fmla="*/ 0 h 14610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79443" h="1461053">
                        <a:moveTo>
                          <a:pt x="231165" y="0"/>
                        </a:moveTo>
                        <a:lnTo>
                          <a:pt x="297064" y="10057"/>
                        </a:lnTo>
                        <a:cubicBezTo>
                          <a:pt x="393297" y="29750"/>
                          <a:pt x="486123" y="58792"/>
                          <a:pt x="574552" y="96195"/>
                        </a:cubicBezTo>
                        <a:lnTo>
                          <a:pt x="679443" y="146723"/>
                        </a:lnTo>
                        <a:lnTo>
                          <a:pt x="4481" y="1460624"/>
                        </a:lnTo>
                        <a:lnTo>
                          <a:pt x="1771" y="1461053"/>
                        </a:lnTo>
                        <a:lnTo>
                          <a:pt x="0" y="1459270"/>
                        </a:lnTo>
                        <a:lnTo>
                          <a:pt x="231165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7" name="フリーフォーム: 図形 576">
                    <a:extLst>
                      <a:ext uri="{FF2B5EF4-FFF2-40B4-BE49-F238E27FC236}">
                        <a16:creationId xmlns:a16="http://schemas.microsoft.com/office/drawing/2014/main" id="{485A3CBE-4648-4A51-B4FC-EBEBE06E6A98}"/>
                      </a:ext>
                    </a:extLst>
                  </p:cNvPr>
                  <p:cNvSpPr/>
                  <p:nvPr/>
                </p:nvSpPr>
                <p:spPr>
                  <a:xfrm>
                    <a:off x="3893047" y="1115680"/>
                    <a:ext cx="800600" cy="841454"/>
                  </a:xfrm>
                  <a:custGeom>
                    <a:avLst/>
                    <a:gdLst>
                      <a:gd name="connsiteX0" fmla="*/ 692295 w 800600"/>
                      <a:gd name="connsiteY0" fmla="*/ 0 h 841454"/>
                      <a:gd name="connsiteX1" fmla="*/ 800600 w 800600"/>
                      <a:gd name="connsiteY1" fmla="*/ 683695 h 841454"/>
                      <a:gd name="connsiteX2" fmla="*/ 727026 w 800600"/>
                      <a:gd name="connsiteY2" fmla="*/ 694924 h 841454"/>
                      <a:gd name="connsiteX3" fmla="*/ 416936 w 800600"/>
                      <a:gd name="connsiteY3" fmla="*/ 791181 h 841454"/>
                      <a:gd name="connsiteX4" fmla="*/ 312575 w 800600"/>
                      <a:gd name="connsiteY4" fmla="*/ 841454 h 841454"/>
                      <a:gd name="connsiteX5" fmla="*/ 0 w 800600"/>
                      <a:gd name="connsiteY5" fmla="*/ 223558 h 841454"/>
                      <a:gd name="connsiteX6" fmla="*/ 147194 w 800600"/>
                      <a:gd name="connsiteY6" fmla="*/ 152651 h 841454"/>
                      <a:gd name="connsiteX7" fmla="*/ 587365 w 800600"/>
                      <a:gd name="connsiteY7" fmla="*/ 16014 h 841454"/>
                      <a:gd name="connsiteX8" fmla="*/ 692295 w 800600"/>
                      <a:gd name="connsiteY8" fmla="*/ 0 h 841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00600" h="841454">
                        <a:moveTo>
                          <a:pt x="692295" y="0"/>
                        </a:moveTo>
                        <a:lnTo>
                          <a:pt x="800600" y="683695"/>
                        </a:lnTo>
                        <a:lnTo>
                          <a:pt x="727026" y="694924"/>
                        </a:lnTo>
                        <a:cubicBezTo>
                          <a:pt x="619488" y="716930"/>
                          <a:pt x="515755" y="749384"/>
                          <a:pt x="416936" y="791181"/>
                        </a:cubicBezTo>
                        <a:lnTo>
                          <a:pt x="312575" y="841454"/>
                        </a:lnTo>
                        <a:lnTo>
                          <a:pt x="0" y="223558"/>
                        </a:lnTo>
                        <a:lnTo>
                          <a:pt x="147194" y="152651"/>
                        </a:lnTo>
                        <a:cubicBezTo>
                          <a:pt x="287467" y="93320"/>
                          <a:pt x="434714" y="47251"/>
                          <a:pt x="587365" y="16014"/>
                        </a:cubicBezTo>
                        <a:lnTo>
                          <a:pt x="692295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8" name="フリーフォーム: 図形 577">
                    <a:extLst>
                      <a:ext uri="{FF2B5EF4-FFF2-40B4-BE49-F238E27FC236}">
                        <a16:creationId xmlns:a16="http://schemas.microsoft.com/office/drawing/2014/main" id="{D8EDE1B4-3F16-442F-AA75-F906936C7DA6}"/>
                      </a:ext>
                    </a:extLst>
                  </p:cNvPr>
                  <p:cNvSpPr/>
                  <p:nvPr/>
                </p:nvSpPr>
                <p:spPr>
                  <a:xfrm>
                    <a:off x="4283960" y="1970724"/>
                    <a:ext cx="667628" cy="1456952"/>
                  </a:xfrm>
                  <a:custGeom>
                    <a:avLst/>
                    <a:gdLst>
                      <a:gd name="connsiteX0" fmla="*/ 436830 w 667628"/>
                      <a:gd name="connsiteY0" fmla="*/ 0 h 1456952"/>
                      <a:gd name="connsiteX1" fmla="*/ 667628 w 667628"/>
                      <a:gd name="connsiteY1" fmla="*/ 1456952 h 1456952"/>
                      <a:gd name="connsiteX2" fmla="*/ 663421 w 667628"/>
                      <a:gd name="connsiteY2" fmla="*/ 1452716 h 1456952"/>
                      <a:gd name="connsiteX3" fmla="*/ 0 w 667628"/>
                      <a:gd name="connsiteY3" fmla="*/ 141270 h 1456952"/>
                      <a:gd name="connsiteX4" fmla="*/ 93627 w 667628"/>
                      <a:gd name="connsiteY4" fmla="*/ 96167 h 1456952"/>
                      <a:gd name="connsiteX5" fmla="*/ 371115 w 667628"/>
                      <a:gd name="connsiteY5" fmla="*/ 10029 h 1456952"/>
                      <a:gd name="connsiteX6" fmla="*/ 436830 w 667628"/>
                      <a:gd name="connsiteY6" fmla="*/ 0 h 1456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67628" h="1456952">
                        <a:moveTo>
                          <a:pt x="436830" y="0"/>
                        </a:moveTo>
                        <a:lnTo>
                          <a:pt x="667628" y="1456952"/>
                        </a:lnTo>
                        <a:lnTo>
                          <a:pt x="663421" y="1452716"/>
                        </a:lnTo>
                        <a:lnTo>
                          <a:pt x="0" y="141270"/>
                        </a:lnTo>
                        <a:lnTo>
                          <a:pt x="93627" y="96167"/>
                        </a:lnTo>
                        <a:cubicBezTo>
                          <a:pt x="182057" y="58764"/>
                          <a:pt x="274883" y="29722"/>
                          <a:pt x="371115" y="10029"/>
                        </a:cubicBezTo>
                        <a:lnTo>
                          <a:pt x="43683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9" name="フリーフォーム: 図形 578">
                    <a:extLst>
                      <a:ext uri="{FF2B5EF4-FFF2-40B4-BE49-F238E27FC236}">
                        <a16:creationId xmlns:a16="http://schemas.microsoft.com/office/drawing/2014/main" id="{7D48121F-2E26-4970-A155-18F7ED94ACDA}"/>
                      </a:ext>
                    </a:extLst>
                  </p:cNvPr>
                  <p:cNvSpPr/>
                  <p:nvPr/>
                </p:nvSpPr>
                <p:spPr>
                  <a:xfrm>
                    <a:off x="6129433" y="1781756"/>
                    <a:ext cx="915877" cy="905152"/>
                  </a:xfrm>
                  <a:custGeom>
                    <a:avLst/>
                    <a:gdLst>
                      <a:gd name="connsiteX0" fmla="*/ 491588 w 915877"/>
                      <a:gd name="connsiteY0" fmla="*/ 0 h 905152"/>
                      <a:gd name="connsiteX1" fmla="*/ 633043 w 915877"/>
                      <a:gd name="connsiteY1" fmla="*/ 155640 h 905152"/>
                      <a:gd name="connsiteX2" fmla="*/ 885492 w 915877"/>
                      <a:gd name="connsiteY2" fmla="*/ 529503 h 905152"/>
                      <a:gd name="connsiteX3" fmla="*/ 915877 w 915877"/>
                      <a:gd name="connsiteY3" fmla="*/ 592577 h 905152"/>
                      <a:gd name="connsiteX4" fmla="*/ 297980 w 915877"/>
                      <a:gd name="connsiteY4" fmla="*/ 905152 h 905152"/>
                      <a:gd name="connsiteX5" fmla="*/ 276144 w 915877"/>
                      <a:gd name="connsiteY5" fmla="*/ 859823 h 905152"/>
                      <a:gd name="connsiteX6" fmla="*/ 98299 w 915877"/>
                      <a:gd name="connsiteY6" fmla="*/ 596445 h 905152"/>
                      <a:gd name="connsiteX7" fmla="*/ 0 w 915877"/>
                      <a:gd name="connsiteY7" fmla="*/ 488288 h 905152"/>
                      <a:gd name="connsiteX8" fmla="*/ 491588 w 915877"/>
                      <a:gd name="connsiteY8" fmla="*/ 0 h 9051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5877" h="905152">
                        <a:moveTo>
                          <a:pt x="491588" y="0"/>
                        </a:moveTo>
                        <a:lnTo>
                          <a:pt x="633043" y="155640"/>
                        </a:lnTo>
                        <a:cubicBezTo>
                          <a:pt x="728621" y="271453"/>
                          <a:pt x="813294" y="396598"/>
                          <a:pt x="885492" y="529503"/>
                        </a:cubicBezTo>
                        <a:lnTo>
                          <a:pt x="915877" y="592577"/>
                        </a:lnTo>
                        <a:lnTo>
                          <a:pt x="297980" y="905152"/>
                        </a:lnTo>
                        <a:lnTo>
                          <a:pt x="276144" y="859823"/>
                        </a:lnTo>
                        <a:cubicBezTo>
                          <a:pt x="225282" y="766194"/>
                          <a:pt x="165631" y="678033"/>
                          <a:pt x="98299" y="596445"/>
                        </a:cubicBezTo>
                        <a:lnTo>
                          <a:pt x="0" y="488288"/>
                        </a:lnTo>
                        <a:lnTo>
                          <a:pt x="491588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0" name="フリーフォーム: 図形 579">
                    <a:extLst>
                      <a:ext uri="{FF2B5EF4-FFF2-40B4-BE49-F238E27FC236}">
                        <a16:creationId xmlns:a16="http://schemas.microsoft.com/office/drawing/2014/main" id="{3BEC87FF-8046-44AE-8C5F-9BC769DF116E}"/>
                      </a:ext>
                    </a:extLst>
                  </p:cNvPr>
                  <p:cNvSpPr/>
                  <p:nvPr/>
                </p:nvSpPr>
                <p:spPr>
                  <a:xfrm>
                    <a:off x="4964925" y="2392420"/>
                    <a:ext cx="1307628" cy="1034314"/>
                  </a:xfrm>
                  <a:custGeom>
                    <a:avLst/>
                    <a:gdLst>
                      <a:gd name="connsiteX0" fmla="*/ 1041304 w 1307628"/>
                      <a:gd name="connsiteY0" fmla="*/ 0 h 1034314"/>
                      <a:gd name="connsiteX1" fmla="*/ 1128788 w 1307628"/>
                      <a:gd name="connsiteY1" fmla="*/ 96257 h 1034314"/>
                      <a:gd name="connsiteX2" fmla="*/ 1287934 w 1307628"/>
                      <a:gd name="connsiteY2" fmla="*/ 331944 h 1034314"/>
                      <a:gd name="connsiteX3" fmla="*/ 1307628 w 1307628"/>
                      <a:gd name="connsiteY3" fmla="*/ 372826 h 1034314"/>
                      <a:gd name="connsiteX4" fmla="*/ 0 w 1307628"/>
                      <a:gd name="connsiteY4" fmla="*/ 1034314 h 1034314"/>
                      <a:gd name="connsiteX5" fmla="*/ 1041304 w 1307628"/>
                      <a:gd name="connsiteY5" fmla="*/ 0 h 10343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07628" h="1034314">
                        <a:moveTo>
                          <a:pt x="1041304" y="0"/>
                        </a:moveTo>
                        <a:lnTo>
                          <a:pt x="1128788" y="96257"/>
                        </a:lnTo>
                        <a:cubicBezTo>
                          <a:pt x="1189041" y="169267"/>
                          <a:pt x="1242420" y="248159"/>
                          <a:pt x="1287934" y="331944"/>
                        </a:cubicBezTo>
                        <a:lnTo>
                          <a:pt x="1307628" y="372826"/>
                        </a:lnTo>
                        <a:lnTo>
                          <a:pt x="0" y="1034314"/>
                        </a:lnTo>
                        <a:lnTo>
                          <a:pt x="1041304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1" name="フリーフォーム: 図形 580">
                    <a:extLst>
                      <a:ext uri="{FF2B5EF4-FFF2-40B4-BE49-F238E27FC236}">
                        <a16:creationId xmlns:a16="http://schemas.microsoft.com/office/drawing/2014/main" id="{F51D574B-C70D-4115-A17F-403A2C93BF0F}"/>
                      </a:ext>
                    </a:extLst>
                  </p:cNvPr>
                  <p:cNvSpPr/>
                  <p:nvPr/>
                </p:nvSpPr>
                <p:spPr>
                  <a:xfrm>
                    <a:off x="2867098" y="1765603"/>
                    <a:ext cx="921861" cy="911892"/>
                  </a:xfrm>
                  <a:custGeom>
                    <a:avLst/>
                    <a:gdLst>
                      <a:gd name="connsiteX0" fmla="*/ 433572 w 921861"/>
                      <a:gd name="connsiteY0" fmla="*/ 0 h 911892"/>
                      <a:gd name="connsiteX1" fmla="*/ 921861 w 921861"/>
                      <a:gd name="connsiteY1" fmla="*/ 491589 h 911892"/>
                      <a:gd name="connsiteX2" fmla="*/ 917792 w 921861"/>
                      <a:gd name="connsiteY2" fmla="*/ 495286 h 911892"/>
                      <a:gd name="connsiteX3" fmla="*/ 633327 w 921861"/>
                      <a:gd name="connsiteY3" fmla="*/ 875976 h 911892"/>
                      <a:gd name="connsiteX4" fmla="*/ 616025 w 921861"/>
                      <a:gd name="connsiteY4" fmla="*/ 911892 h 911892"/>
                      <a:gd name="connsiteX5" fmla="*/ 0 w 921861"/>
                      <a:gd name="connsiteY5" fmla="*/ 595434 h 911892"/>
                      <a:gd name="connsiteX6" fmla="*/ 23979 w 921861"/>
                      <a:gd name="connsiteY6" fmla="*/ 545656 h 911892"/>
                      <a:gd name="connsiteX7" fmla="*/ 427775 w 921861"/>
                      <a:gd name="connsiteY7" fmla="*/ 5269 h 911892"/>
                      <a:gd name="connsiteX8" fmla="*/ 433572 w 921861"/>
                      <a:gd name="connsiteY8" fmla="*/ 0 h 911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1861" h="911892">
                        <a:moveTo>
                          <a:pt x="433572" y="0"/>
                        </a:moveTo>
                        <a:lnTo>
                          <a:pt x="921861" y="491589"/>
                        </a:lnTo>
                        <a:lnTo>
                          <a:pt x="917792" y="495286"/>
                        </a:lnTo>
                        <a:cubicBezTo>
                          <a:pt x="805688" y="607391"/>
                          <a:pt x="709621" y="735533"/>
                          <a:pt x="633327" y="875976"/>
                        </a:cubicBezTo>
                        <a:lnTo>
                          <a:pt x="616025" y="911892"/>
                        </a:lnTo>
                        <a:lnTo>
                          <a:pt x="0" y="595434"/>
                        </a:lnTo>
                        <a:lnTo>
                          <a:pt x="23979" y="545656"/>
                        </a:lnTo>
                        <a:cubicBezTo>
                          <a:pt x="132276" y="346298"/>
                          <a:pt x="268643" y="164401"/>
                          <a:pt x="427775" y="5269"/>
                        </a:cubicBezTo>
                        <a:lnTo>
                          <a:pt x="43357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2" name="フリーフォーム: 図形 581">
                    <a:extLst>
                      <a:ext uri="{FF2B5EF4-FFF2-40B4-BE49-F238E27FC236}">
                        <a16:creationId xmlns:a16="http://schemas.microsoft.com/office/drawing/2014/main" id="{328E1B74-85C2-46BA-8F95-8E5A17F2AE84}"/>
                      </a:ext>
                    </a:extLst>
                  </p:cNvPr>
                  <p:cNvSpPr/>
                  <p:nvPr/>
                </p:nvSpPr>
                <p:spPr>
                  <a:xfrm>
                    <a:off x="3637513" y="2380395"/>
                    <a:ext cx="1314664" cy="1051013"/>
                  </a:xfrm>
                  <a:custGeom>
                    <a:avLst/>
                    <a:gdLst>
                      <a:gd name="connsiteX0" fmla="*/ 273820 w 1314664"/>
                      <a:gd name="connsiteY0" fmla="*/ 0 h 1051013"/>
                      <a:gd name="connsiteX1" fmla="*/ 1314074 w 1314664"/>
                      <a:gd name="connsiteY1" fmla="*/ 1047284 h 1051013"/>
                      <a:gd name="connsiteX2" fmla="*/ 1314664 w 1314664"/>
                      <a:gd name="connsiteY2" fmla="*/ 1051013 h 1051013"/>
                      <a:gd name="connsiteX3" fmla="*/ 1312539 w 1314664"/>
                      <a:gd name="connsiteY3" fmla="*/ 1050676 h 1051013"/>
                      <a:gd name="connsiteX4" fmla="*/ 0 w 1314664"/>
                      <a:gd name="connsiteY4" fmla="*/ 376413 h 1051013"/>
                      <a:gd name="connsiteX5" fmla="*/ 15628 w 1314664"/>
                      <a:gd name="connsiteY5" fmla="*/ 343970 h 1051013"/>
                      <a:gd name="connsiteX6" fmla="*/ 270185 w 1314664"/>
                      <a:gd name="connsiteY6" fmla="*/ 3304 h 1051013"/>
                      <a:gd name="connsiteX7" fmla="*/ 273820 w 1314664"/>
                      <a:gd name="connsiteY7" fmla="*/ 0 h 1051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14664" h="1051013">
                        <a:moveTo>
                          <a:pt x="273820" y="0"/>
                        </a:moveTo>
                        <a:lnTo>
                          <a:pt x="1314074" y="1047284"/>
                        </a:lnTo>
                        <a:lnTo>
                          <a:pt x="1314664" y="1051013"/>
                        </a:lnTo>
                        <a:lnTo>
                          <a:pt x="1312539" y="1050676"/>
                        </a:lnTo>
                        <a:lnTo>
                          <a:pt x="0" y="376413"/>
                        </a:lnTo>
                        <a:lnTo>
                          <a:pt x="15628" y="343970"/>
                        </a:lnTo>
                        <a:cubicBezTo>
                          <a:pt x="83900" y="218293"/>
                          <a:pt x="169867" y="103623"/>
                          <a:pt x="270185" y="3304"/>
                        </a:cubicBezTo>
                        <a:lnTo>
                          <a:pt x="27382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3" name="フリーフォーム: 図形 582">
                    <a:extLst>
                      <a:ext uri="{FF2B5EF4-FFF2-40B4-BE49-F238E27FC236}">
                        <a16:creationId xmlns:a16="http://schemas.microsoft.com/office/drawing/2014/main" id="{4D440145-CC36-4776-A02C-24BF846C21C8}"/>
                      </a:ext>
                    </a:extLst>
                  </p:cNvPr>
                  <p:cNvSpPr/>
                  <p:nvPr/>
                </p:nvSpPr>
                <p:spPr>
                  <a:xfrm>
                    <a:off x="2608053" y="3064993"/>
                    <a:ext cx="715784" cy="734691"/>
                  </a:xfrm>
                  <a:custGeom>
                    <a:avLst/>
                    <a:gdLst>
                      <a:gd name="connsiteX0" fmla="*/ 31070 w 715784"/>
                      <a:gd name="connsiteY0" fmla="*/ 0 h 734691"/>
                      <a:gd name="connsiteX1" fmla="*/ 714765 w 715784"/>
                      <a:gd name="connsiteY1" fmla="*/ 108305 h 734691"/>
                      <a:gd name="connsiteX2" fmla="*/ 701518 w 715784"/>
                      <a:gd name="connsiteY2" fmla="*/ 195105 h 734691"/>
                      <a:gd name="connsiteX3" fmla="*/ 692989 w 715784"/>
                      <a:gd name="connsiteY3" fmla="*/ 364008 h 734691"/>
                      <a:gd name="connsiteX4" fmla="*/ 701518 w 715784"/>
                      <a:gd name="connsiteY4" fmla="*/ 532911 h 734691"/>
                      <a:gd name="connsiteX5" fmla="*/ 715784 w 715784"/>
                      <a:gd name="connsiteY5" fmla="*/ 626386 h 734691"/>
                      <a:gd name="connsiteX6" fmla="*/ 32089 w 715784"/>
                      <a:gd name="connsiteY6" fmla="*/ 734691 h 734691"/>
                      <a:gd name="connsiteX7" fmla="*/ 12107 w 715784"/>
                      <a:gd name="connsiteY7" fmla="*/ 603765 h 734691"/>
                      <a:gd name="connsiteX8" fmla="*/ 0 w 715784"/>
                      <a:gd name="connsiteY8" fmla="*/ 364008 h 734691"/>
                      <a:gd name="connsiteX9" fmla="*/ 12107 w 715784"/>
                      <a:gd name="connsiteY9" fmla="*/ 124251 h 734691"/>
                      <a:gd name="connsiteX10" fmla="*/ 31070 w 715784"/>
                      <a:gd name="connsiteY10" fmla="*/ 0 h 7346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15784" h="734691">
                        <a:moveTo>
                          <a:pt x="31070" y="0"/>
                        </a:moveTo>
                        <a:lnTo>
                          <a:pt x="714765" y="108305"/>
                        </a:lnTo>
                        <a:lnTo>
                          <a:pt x="701518" y="195105"/>
                        </a:lnTo>
                        <a:cubicBezTo>
                          <a:pt x="695878" y="250639"/>
                          <a:pt x="692989" y="306986"/>
                          <a:pt x="692989" y="364008"/>
                        </a:cubicBezTo>
                        <a:cubicBezTo>
                          <a:pt x="692989" y="421030"/>
                          <a:pt x="695878" y="477377"/>
                          <a:pt x="701518" y="532911"/>
                        </a:cubicBezTo>
                        <a:lnTo>
                          <a:pt x="715784" y="626386"/>
                        </a:lnTo>
                        <a:lnTo>
                          <a:pt x="32089" y="734691"/>
                        </a:lnTo>
                        <a:lnTo>
                          <a:pt x="12107" y="603765"/>
                        </a:lnTo>
                        <a:cubicBezTo>
                          <a:pt x="4101" y="524935"/>
                          <a:pt x="0" y="444951"/>
                          <a:pt x="0" y="364008"/>
                        </a:cubicBezTo>
                        <a:cubicBezTo>
                          <a:pt x="0" y="283066"/>
                          <a:pt x="4101" y="203081"/>
                          <a:pt x="12107" y="124251"/>
                        </a:cubicBezTo>
                        <a:lnTo>
                          <a:pt x="3107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4" name="フリーフォーム: 図形 583">
                    <a:extLst>
                      <a:ext uri="{FF2B5EF4-FFF2-40B4-BE49-F238E27FC236}">
                        <a16:creationId xmlns:a16="http://schemas.microsoft.com/office/drawing/2014/main" id="{BE393D42-6B14-4883-A668-C42869E1F5A7}"/>
                      </a:ext>
                    </a:extLst>
                  </p:cNvPr>
                  <p:cNvSpPr/>
                  <p:nvPr/>
                </p:nvSpPr>
                <p:spPr>
                  <a:xfrm>
                    <a:off x="3474720" y="3200442"/>
                    <a:ext cx="1477596" cy="463793"/>
                  </a:xfrm>
                  <a:custGeom>
                    <a:avLst/>
                    <a:gdLst>
                      <a:gd name="connsiteX0" fmla="*/ 19447 w 1477596"/>
                      <a:gd name="connsiteY0" fmla="*/ 0 h 463793"/>
                      <a:gd name="connsiteX1" fmla="*/ 1475333 w 1477596"/>
                      <a:gd name="connsiteY1" fmla="*/ 230628 h 463793"/>
                      <a:gd name="connsiteX2" fmla="*/ 1477588 w 1477596"/>
                      <a:gd name="connsiteY2" fmla="*/ 231786 h 463793"/>
                      <a:gd name="connsiteX3" fmla="*/ 1477596 w 1477596"/>
                      <a:gd name="connsiteY3" fmla="*/ 231833 h 463793"/>
                      <a:gd name="connsiteX4" fmla="*/ 1476689 w 1477596"/>
                      <a:gd name="connsiteY4" fmla="*/ 231977 h 463793"/>
                      <a:gd name="connsiteX5" fmla="*/ 1477596 w 1477596"/>
                      <a:gd name="connsiteY5" fmla="*/ 232121 h 463793"/>
                      <a:gd name="connsiteX6" fmla="*/ 1477458 w 1477596"/>
                      <a:gd name="connsiteY6" fmla="*/ 232989 h 463793"/>
                      <a:gd name="connsiteX7" fmla="*/ 20465 w 1477596"/>
                      <a:gd name="connsiteY7" fmla="*/ 463793 h 463793"/>
                      <a:gd name="connsiteX8" fmla="*/ 7632 w 1477596"/>
                      <a:gd name="connsiteY8" fmla="*/ 379704 h 463793"/>
                      <a:gd name="connsiteX9" fmla="*/ 0 w 1477596"/>
                      <a:gd name="connsiteY9" fmla="*/ 228559 h 463793"/>
                      <a:gd name="connsiteX10" fmla="*/ 7632 w 1477596"/>
                      <a:gd name="connsiteY10" fmla="*/ 77414 h 463793"/>
                      <a:gd name="connsiteX11" fmla="*/ 19447 w 1477596"/>
                      <a:gd name="connsiteY11" fmla="*/ 0 h 463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77596" h="463793">
                        <a:moveTo>
                          <a:pt x="19447" y="0"/>
                        </a:moveTo>
                        <a:lnTo>
                          <a:pt x="1475333" y="230628"/>
                        </a:lnTo>
                        <a:lnTo>
                          <a:pt x="1477588" y="231786"/>
                        </a:lnTo>
                        <a:lnTo>
                          <a:pt x="1477596" y="231833"/>
                        </a:lnTo>
                        <a:lnTo>
                          <a:pt x="1476689" y="231977"/>
                        </a:lnTo>
                        <a:lnTo>
                          <a:pt x="1477596" y="232121"/>
                        </a:lnTo>
                        <a:lnTo>
                          <a:pt x="1477458" y="232989"/>
                        </a:lnTo>
                        <a:lnTo>
                          <a:pt x="20465" y="463793"/>
                        </a:lnTo>
                        <a:lnTo>
                          <a:pt x="7632" y="379704"/>
                        </a:lnTo>
                        <a:cubicBezTo>
                          <a:pt x="2585" y="330009"/>
                          <a:pt x="0" y="279586"/>
                          <a:pt x="0" y="228559"/>
                        </a:cubicBezTo>
                        <a:cubicBezTo>
                          <a:pt x="0" y="177532"/>
                          <a:pt x="2585" y="127109"/>
                          <a:pt x="7632" y="77414"/>
                        </a:cubicBezTo>
                        <a:lnTo>
                          <a:pt x="1944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5" name="フリーフォーム: 図形 584">
                    <a:extLst>
                      <a:ext uri="{FF2B5EF4-FFF2-40B4-BE49-F238E27FC236}">
                        <a16:creationId xmlns:a16="http://schemas.microsoft.com/office/drawing/2014/main" id="{B683FBA7-373E-49A4-8F01-6FCBDC0C0538}"/>
                      </a:ext>
                    </a:extLst>
                  </p:cNvPr>
                  <p:cNvSpPr/>
                  <p:nvPr/>
                </p:nvSpPr>
                <p:spPr>
                  <a:xfrm>
                    <a:off x="6582257" y="3065608"/>
                    <a:ext cx="715690" cy="733461"/>
                  </a:xfrm>
                  <a:custGeom>
                    <a:avLst/>
                    <a:gdLst>
                      <a:gd name="connsiteX0" fmla="*/ 684714 w 715690"/>
                      <a:gd name="connsiteY0" fmla="*/ 0 h 733461"/>
                      <a:gd name="connsiteX1" fmla="*/ 703583 w 715690"/>
                      <a:gd name="connsiteY1" fmla="*/ 123636 h 733461"/>
                      <a:gd name="connsiteX2" fmla="*/ 715690 w 715690"/>
                      <a:gd name="connsiteY2" fmla="*/ 363393 h 733461"/>
                      <a:gd name="connsiteX3" fmla="*/ 703583 w 715690"/>
                      <a:gd name="connsiteY3" fmla="*/ 603150 h 733461"/>
                      <a:gd name="connsiteX4" fmla="*/ 683696 w 715690"/>
                      <a:gd name="connsiteY4" fmla="*/ 733461 h 733461"/>
                      <a:gd name="connsiteX5" fmla="*/ 0 w 715690"/>
                      <a:gd name="connsiteY5" fmla="*/ 625156 h 733461"/>
                      <a:gd name="connsiteX6" fmla="*/ 14172 w 715690"/>
                      <a:gd name="connsiteY6" fmla="*/ 532296 h 733461"/>
                      <a:gd name="connsiteX7" fmla="*/ 22701 w 715690"/>
                      <a:gd name="connsiteY7" fmla="*/ 363393 h 733461"/>
                      <a:gd name="connsiteX8" fmla="*/ 14172 w 715690"/>
                      <a:gd name="connsiteY8" fmla="*/ 194490 h 733461"/>
                      <a:gd name="connsiteX9" fmla="*/ 1019 w 715690"/>
                      <a:gd name="connsiteY9" fmla="*/ 108305 h 733461"/>
                      <a:gd name="connsiteX10" fmla="*/ 684714 w 715690"/>
                      <a:gd name="connsiteY10" fmla="*/ 0 h 7334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15690" h="733461">
                        <a:moveTo>
                          <a:pt x="684714" y="0"/>
                        </a:moveTo>
                        <a:lnTo>
                          <a:pt x="703583" y="123636"/>
                        </a:lnTo>
                        <a:cubicBezTo>
                          <a:pt x="711589" y="202466"/>
                          <a:pt x="715690" y="282451"/>
                          <a:pt x="715690" y="363393"/>
                        </a:cubicBezTo>
                        <a:cubicBezTo>
                          <a:pt x="715690" y="444336"/>
                          <a:pt x="711589" y="524320"/>
                          <a:pt x="703583" y="603150"/>
                        </a:cubicBezTo>
                        <a:lnTo>
                          <a:pt x="683696" y="733461"/>
                        </a:lnTo>
                        <a:lnTo>
                          <a:pt x="0" y="625156"/>
                        </a:lnTo>
                        <a:lnTo>
                          <a:pt x="14172" y="532296"/>
                        </a:lnTo>
                        <a:cubicBezTo>
                          <a:pt x="19812" y="476762"/>
                          <a:pt x="22701" y="420415"/>
                          <a:pt x="22701" y="363393"/>
                        </a:cubicBezTo>
                        <a:cubicBezTo>
                          <a:pt x="22701" y="306371"/>
                          <a:pt x="19812" y="250024"/>
                          <a:pt x="14172" y="194490"/>
                        </a:cubicBezTo>
                        <a:lnTo>
                          <a:pt x="1019" y="108305"/>
                        </a:lnTo>
                        <a:lnTo>
                          <a:pt x="684714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6" name="フリーフォーム: 図形 585">
                    <a:extLst>
                      <a:ext uri="{FF2B5EF4-FFF2-40B4-BE49-F238E27FC236}">
                        <a16:creationId xmlns:a16="http://schemas.microsoft.com/office/drawing/2014/main" id="{48B72898-960B-43E7-B08B-7CFC127DE914}"/>
                      </a:ext>
                    </a:extLst>
                  </p:cNvPr>
                  <p:cNvSpPr/>
                  <p:nvPr/>
                </p:nvSpPr>
                <p:spPr>
                  <a:xfrm>
                    <a:off x="4958462" y="3201055"/>
                    <a:ext cx="1472819" cy="462564"/>
                  </a:xfrm>
                  <a:custGeom>
                    <a:avLst/>
                    <a:gdLst>
                      <a:gd name="connsiteX0" fmla="*/ 1453466 w 1472819"/>
                      <a:gd name="connsiteY0" fmla="*/ 0 h 462564"/>
                      <a:gd name="connsiteX1" fmla="*/ 1465187 w 1472819"/>
                      <a:gd name="connsiteY1" fmla="*/ 76800 h 462564"/>
                      <a:gd name="connsiteX2" fmla="*/ 1472819 w 1472819"/>
                      <a:gd name="connsiteY2" fmla="*/ 227945 h 462564"/>
                      <a:gd name="connsiteX3" fmla="*/ 1465187 w 1472819"/>
                      <a:gd name="connsiteY3" fmla="*/ 379090 h 462564"/>
                      <a:gd name="connsiteX4" fmla="*/ 1452448 w 1472819"/>
                      <a:gd name="connsiteY4" fmla="*/ 462564 h 462564"/>
                      <a:gd name="connsiteX5" fmla="*/ 0 w 1472819"/>
                      <a:gd name="connsiteY5" fmla="*/ 232480 h 462564"/>
                      <a:gd name="connsiteX6" fmla="*/ 401 w 1472819"/>
                      <a:gd name="connsiteY6" fmla="*/ 231699 h 462564"/>
                      <a:gd name="connsiteX7" fmla="*/ 2219 w 1472819"/>
                      <a:gd name="connsiteY7" fmla="*/ 229893 h 462564"/>
                      <a:gd name="connsiteX8" fmla="*/ 1453466 w 1472819"/>
                      <a:gd name="connsiteY8" fmla="*/ 0 h 462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819" h="462564">
                        <a:moveTo>
                          <a:pt x="1453466" y="0"/>
                        </a:moveTo>
                        <a:lnTo>
                          <a:pt x="1465187" y="76800"/>
                        </a:lnTo>
                        <a:cubicBezTo>
                          <a:pt x="1470234" y="126495"/>
                          <a:pt x="1472819" y="176918"/>
                          <a:pt x="1472819" y="227945"/>
                        </a:cubicBezTo>
                        <a:cubicBezTo>
                          <a:pt x="1472819" y="278972"/>
                          <a:pt x="1470234" y="329395"/>
                          <a:pt x="1465187" y="379090"/>
                        </a:cubicBezTo>
                        <a:lnTo>
                          <a:pt x="1452448" y="462564"/>
                        </a:lnTo>
                        <a:lnTo>
                          <a:pt x="0" y="232480"/>
                        </a:lnTo>
                        <a:lnTo>
                          <a:pt x="401" y="231699"/>
                        </a:lnTo>
                        <a:lnTo>
                          <a:pt x="2219" y="229893"/>
                        </a:lnTo>
                        <a:lnTo>
                          <a:pt x="1453466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7" name="フリーフォーム: 図形 586">
                    <a:extLst>
                      <a:ext uri="{FF2B5EF4-FFF2-40B4-BE49-F238E27FC236}">
                        <a16:creationId xmlns:a16="http://schemas.microsoft.com/office/drawing/2014/main" id="{36B6FDB0-9ECF-4635-947A-1FF3804F1E5D}"/>
                      </a:ext>
                    </a:extLst>
                  </p:cNvPr>
                  <p:cNvSpPr/>
                  <p:nvPr/>
                </p:nvSpPr>
                <p:spPr>
                  <a:xfrm>
                    <a:off x="4284180" y="3451268"/>
                    <a:ext cx="665173" cy="1436170"/>
                  </a:xfrm>
                  <a:custGeom>
                    <a:avLst/>
                    <a:gdLst>
                      <a:gd name="connsiteX0" fmla="*/ 665173 w 665173"/>
                      <a:gd name="connsiteY0" fmla="*/ 0 h 1436170"/>
                      <a:gd name="connsiteX1" fmla="*/ 437667 w 665173"/>
                      <a:gd name="connsiteY1" fmla="*/ 1436170 h 1436170"/>
                      <a:gd name="connsiteX2" fmla="*/ 370896 w 665173"/>
                      <a:gd name="connsiteY2" fmla="*/ 1425979 h 1436170"/>
                      <a:gd name="connsiteX3" fmla="*/ 93408 w 665173"/>
                      <a:gd name="connsiteY3" fmla="*/ 1339841 h 1436170"/>
                      <a:gd name="connsiteX4" fmla="*/ 0 w 665173"/>
                      <a:gd name="connsiteY4" fmla="*/ 1294844 h 1436170"/>
                      <a:gd name="connsiteX5" fmla="*/ 665173 w 665173"/>
                      <a:gd name="connsiteY5" fmla="*/ 0 h 14361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65173" h="1436170">
                        <a:moveTo>
                          <a:pt x="665173" y="0"/>
                        </a:moveTo>
                        <a:lnTo>
                          <a:pt x="437667" y="1436170"/>
                        </a:lnTo>
                        <a:lnTo>
                          <a:pt x="370896" y="1425979"/>
                        </a:lnTo>
                        <a:cubicBezTo>
                          <a:pt x="274664" y="1406287"/>
                          <a:pt x="181838" y="1377244"/>
                          <a:pt x="93408" y="1339841"/>
                        </a:cubicBezTo>
                        <a:lnTo>
                          <a:pt x="0" y="1294844"/>
                        </a:lnTo>
                        <a:lnTo>
                          <a:pt x="665173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8" name="フリーフォーム: 図形 587">
                    <a:extLst>
                      <a:ext uri="{FF2B5EF4-FFF2-40B4-BE49-F238E27FC236}">
                        <a16:creationId xmlns:a16="http://schemas.microsoft.com/office/drawing/2014/main" id="{8A2EEA1C-0183-4F0B-AE7C-BF11B2E242A2}"/>
                      </a:ext>
                    </a:extLst>
                  </p:cNvPr>
                  <p:cNvSpPr/>
                  <p:nvPr/>
                </p:nvSpPr>
                <p:spPr>
                  <a:xfrm>
                    <a:off x="3888411" y="4900503"/>
                    <a:ext cx="806293" cy="841979"/>
                  </a:xfrm>
                  <a:custGeom>
                    <a:avLst/>
                    <a:gdLst>
                      <a:gd name="connsiteX0" fmla="*/ 316458 w 806293"/>
                      <a:gd name="connsiteY0" fmla="*/ 0 h 841979"/>
                      <a:gd name="connsiteX1" fmla="*/ 421573 w 806293"/>
                      <a:gd name="connsiteY1" fmla="*/ 50637 h 841979"/>
                      <a:gd name="connsiteX2" fmla="*/ 731663 w 806293"/>
                      <a:gd name="connsiteY2" fmla="*/ 146894 h 841979"/>
                      <a:gd name="connsiteX3" fmla="*/ 806293 w 806293"/>
                      <a:gd name="connsiteY3" fmla="*/ 158284 h 841979"/>
                      <a:gd name="connsiteX4" fmla="*/ 697988 w 806293"/>
                      <a:gd name="connsiteY4" fmla="*/ 841979 h 841979"/>
                      <a:gd name="connsiteX5" fmla="*/ 592002 w 806293"/>
                      <a:gd name="connsiteY5" fmla="*/ 825804 h 841979"/>
                      <a:gd name="connsiteX6" fmla="*/ 151831 w 806293"/>
                      <a:gd name="connsiteY6" fmla="*/ 689167 h 841979"/>
                      <a:gd name="connsiteX7" fmla="*/ 0 w 806293"/>
                      <a:gd name="connsiteY7" fmla="*/ 616026 h 841979"/>
                      <a:gd name="connsiteX8" fmla="*/ 316458 w 806293"/>
                      <a:gd name="connsiteY8" fmla="*/ 0 h 84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06293" h="841979">
                        <a:moveTo>
                          <a:pt x="316458" y="0"/>
                        </a:moveTo>
                        <a:lnTo>
                          <a:pt x="421573" y="50637"/>
                        </a:lnTo>
                        <a:cubicBezTo>
                          <a:pt x="520392" y="92434"/>
                          <a:pt x="624125" y="124889"/>
                          <a:pt x="731663" y="146894"/>
                        </a:cubicBezTo>
                        <a:lnTo>
                          <a:pt x="806293" y="158284"/>
                        </a:lnTo>
                        <a:lnTo>
                          <a:pt x="697988" y="841979"/>
                        </a:lnTo>
                        <a:lnTo>
                          <a:pt x="592002" y="825804"/>
                        </a:lnTo>
                        <a:cubicBezTo>
                          <a:pt x="439351" y="794567"/>
                          <a:pt x="292104" y="748498"/>
                          <a:pt x="151831" y="689167"/>
                        </a:cubicBezTo>
                        <a:lnTo>
                          <a:pt x="0" y="616026"/>
                        </a:lnTo>
                        <a:lnTo>
                          <a:pt x="316458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9" name="フリーフォーム: 図形 588">
                    <a:extLst>
                      <a:ext uri="{FF2B5EF4-FFF2-40B4-BE49-F238E27FC236}">
                        <a16:creationId xmlns:a16="http://schemas.microsoft.com/office/drawing/2014/main" id="{41F29425-4E10-4A0A-A379-CBD615DCC998}"/>
                      </a:ext>
                    </a:extLst>
                  </p:cNvPr>
                  <p:cNvSpPr/>
                  <p:nvPr/>
                </p:nvSpPr>
                <p:spPr>
                  <a:xfrm>
                    <a:off x="4954784" y="3438106"/>
                    <a:ext cx="663799" cy="1449360"/>
                  </a:xfrm>
                  <a:custGeom>
                    <a:avLst/>
                    <a:gdLst>
                      <a:gd name="connsiteX0" fmla="*/ 1329 w 663799"/>
                      <a:gd name="connsiteY0" fmla="*/ 0 h 1449360"/>
                      <a:gd name="connsiteX1" fmla="*/ 663799 w 663799"/>
                      <a:gd name="connsiteY1" fmla="*/ 1309567 h 1449360"/>
                      <a:gd name="connsiteX2" fmla="*/ 573630 w 663799"/>
                      <a:gd name="connsiteY2" fmla="*/ 1353003 h 1449360"/>
                      <a:gd name="connsiteX3" fmla="*/ 296142 w 663799"/>
                      <a:gd name="connsiteY3" fmla="*/ 1439141 h 1449360"/>
                      <a:gd name="connsiteX4" fmla="*/ 229186 w 663799"/>
                      <a:gd name="connsiteY4" fmla="*/ 1449360 h 1449360"/>
                      <a:gd name="connsiteX5" fmla="*/ 0 w 663799"/>
                      <a:gd name="connsiteY5" fmla="*/ 2587 h 1449360"/>
                      <a:gd name="connsiteX6" fmla="*/ 1329 w 663799"/>
                      <a:gd name="connsiteY6" fmla="*/ 0 h 1449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63799" h="1449360">
                        <a:moveTo>
                          <a:pt x="1329" y="0"/>
                        </a:moveTo>
                        <a:lnTo>
                          <a:pt x="663799" y="1309567"/>
                        </a:lnTo>
                        <a:lnTo>
                          <a:pt x="573630" y="1353003"/>
                        </a:lnTo>
                        <a:cubicBezTo>
                          <a:pt x="485201" y="1390406"/>
                          <a:pt x="392375" y="1419449"/>
                          <a:pt x="296142" y="1439141"/>
                        </a:cubicBezTo>
                        <a:lnTo>
                          <a:pt x="229186" y="1449360"/>
                        </a:lnTo>
                        <a:lnTo>
                          <a:pt x="0" y="2587"/>
                        </a:lnTo>
                        <a:lnTo>
                          <a:pt x="1329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0" name="フリーフォーム: 図形 589">
                    <a:extLst>
                      <a:ext uri="{FF2B5EF4-FFF2-40B4-BE49-F238E27FC236}">
                        <a16:creationId xmlns:a16="http://schemas.microsoft.com/office/drawing/2014/main" id="{E1CF29CF-755E-4121-AA31-33566C782FEA}"/>
                      </a:ext>
                    </a:extLst>
                  </p:cNvPr>
                  <p:cNvSpPr/>
                  <p:nvPr/>
                </p:nvSpPr>
                <p:spPr>
                  <a:xfrm>
                    <a:off x="5211112" y="4902532"/>
                    <a:ext cx="798384" cy="839978"/>
                  </a:xfrm>
                  <a:custGeom>
                    <a:avLst/>
                    <a:gdLst>
                      <a:gd name="connsiteX0" fmla="*/ 485809 w 798384"/>
                      <a:gd name="connsiteY0" fmla="*/ 0 h 839978"/>
                      <a:gd name="connsiteX1" fmla="*/ 798384 w 798384"/>
                      <a:gd name="connsiteY1" fmla="*/ 617896 h 839978"/>
                      <a:gd name="connsiteX2" fmla="*/ 654647 w 798384"/>
                      <a:gd name="connsiteY2" fmla="*/ 687137 h 839978"/>
                      <a:gd name="connsiteX3" fmla="*/ 214476 w 798384"/>
                      <a:gd name="connsiteY3" fmla="*/ 823774 h 839978"/>
                      <a:gd name="connsiteX4" fmla="*/ 108306 w 798384"/>
                      <a:gd name="connsiteY4" fmla="*/ 839978 h 839978"/>
                      <a:gd name="connsiteX5" fmla="*/ 0 w 798384"/>
                      <a:gd name="connsiteY5" fmla="*/ 156282 h 839978"/>
                      <a:gd name="connsiteX6" fmla="*/ 74815 w 798384"/>
                      <a:gd name="connsiteY6" fmla="*/ 144864 h 839978"/>
                      <a:gd name="connsiteX7" fmla="*/ 384905 w 798384"/>
                      <a:gd name="connsiteY7" fmla="*/ 48607 h 839978"/>
                      <a:gd name="connsiteX8" fmla="*/ 485809 w 798384"/>
                      <a:gd name="connsiteY8" fmla="*/ 0 h 839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98384" h="839978">
                        <a:moveTo>
                          <a:pt x="485809" y="0"/>
                        </a:moveTo>
                        <a:lnTo>
                          <a:pt x="798384" y="617896"/>
                        </a:lnTo>
                        <a:lnTo>
                          <a:pt x="654647" y="687137"/>
                        </a:lnTo>
                        <a:cubicBezTo>
                          <a:pt x="514374" y="746468"/>
                          <a:pt x="367127" y="792537"/>
                          <a:pt x="214476" y="823774"/>
                        </a:cubicBezTo>
                        <a:lnTo>
                          <a:pt x="108306" y="839978"/>
                        </a:lnTo>
                        <a:lnTo>
                          <a:pt x="0" y="156282"/>
                        </a:lnTo>
                        <a:lnTo>
                          <a:pt x="74815" y="144864"/>
                        </a:lnTo>
                        <a:cubicBezTo>
                          <a:pt x="182354" y="122859"/>
                          <a:pt x="286086" y="90404"/>
                          <a:pt x="384905" y="48607"/>
                        </a:cubicBezTo>
                        <a:lnTo>
                          <a:pt x="485809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1" name="フリーフォーム: 図形 590">
                    <a:extLst>
                      <a:ext uri="{FF2B5EF4-FFF2-40B4-BE49-F238E27FC236}">
                        <a16:creationId xmlns:a16="http://schemas.microsoft.com/office/drawing/2014/main" id="{2EDC972A-B053-40C9-A301-0D250E9D9CD9}"/>
                      </a:ext>
                    </a:extLst>
                  </p:cNvPr>
                  <p:cNvSpPr/>
                  <p:nvPr/>
                </p:nvSpPr>
                <p:spPr>
                  <a:xfrm>
                    <a:off x="3636875" y="3434593"/>
                    <a:ext cx="1315118" cy="1040179"/>
                  </a:xfrm>
                  <a:custGeom>
                    <a:avLst/>
                    <a:gdLst>
                      <a:gd name="connsiteX0" fmla="*/ 1315118 w 1315118"/>
                      <a:gd name="connsiteY0" fmla="*/ 0 h 1040179"/>
                      <a:gd name="connsiteX1" fmla="*/ 1314479 w 1315118"/>
                      <a:gd name="connsiteY1" fmla="*/ 4041 h 1040179"/>
                      <a:gd name="connsiteX2" fmla="*/ 271338 w 1315118"/>
                      <a:gd name="connsiteY2" fmla="*/ 1040179 h 1040179"/>
                      <a:gd name="connsiteX3" fmla="*/ 270823 w 1315118"/>
                      <a:gd name="connsiteY3" fmla="*/ 1039710 h 1040179"/>
                      <a:gd name="connsiteX4" fmla="*/ 16266 w 1315118"/>
                      <a:gd name="connsiteY4" fmla="*/ 699044 h 1040179"/>
                      <a:gd name="connsiteX5" fmla="*/ 0 w 1315118"/>
                      <a:gd name="connsiteY5" fmla="*/ 665277 h 1040179"/>
                      <a:gd name="connsiteX6" fmla="*/ 1315118 w 1315118"/>
                      <a:gd name="connsiteY6" fmla="*/ 0 h 10401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5118" h="1040179">
                        <a:moveTo>
                          <a:pt x="1315118" y="0"/>
                        </a:moveTo>
                        <a:lnTo>
                          <a:pt x="1314479" y="4041"/>
                        </a:lnTo>
                        <a:lnTo>
                          <a:pt x="271338" y="1040179"/>
                        </a:lnTo>
                        <a:lnTo>
                          <a:pt x="270823" y="1039710"/>
                        </a:lnTo>
                        <a:cubicBezTo>
                          <a:pt x="170505" y="939391"/>
                          <a:pt x="84538" y="824721"/>
                          <a:pt x="16266" y="699044"/>
                        </a:cubicBezTo>
                        <a:lnTo>
                          <a:pt x="0" y="665277"/>
                        </a:lnTo>
                        <a:lnTo>
                          <a:pt x="1315118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2" name="フリーフォーム: 図形 591">
                    <a:extLst>
                      <a:ext uri="{FF2B5EF4-FFF2-40B4-BE49-F238E27FC236}">
                        <a16:creationId xmlns:a16="http://schemas.microsoft.com/office/drawing/2014/main" id="{71C9B68D-50BB-4786-90FA-C89D84FD05C7}"/>
                      </a:ext>
                    </a:extLst>
                  </p:cNvPr>
                  <p:cNvSpPr/>
                  <p:nvPr/>
                </p:nvSpPr>
                <p:spPr>
                  <a:xfrm>
                    <a:off x="2864119" y="4178209"/>
                    <a:ext cx="920852" cy="907273"/>
                  </a:xfrm>
                  <a:custGeom>
                    <a:avLst/>
                    <a:gdLst>
                      <a:gd name="connsiteX0" fmla="*/ 617897 w 920852"/>
                      <a:gd name="connsiteY0" fmla="*/ 0 h 907273"/>
                      <a:gd name="connsiteX1" fmla="*/ 636305 w 920852"/>
                      <a:gd name="connsiteY1" fmla="*/ 38213 h 907273"/>
                      <a:gd name="connsiteX2" fmla="*/ 920770 w 920852"/>
                      <a:gd name="connsiteY2" fmla="*/ 418903 h 907273"/>
                      <a:gd name="connsiteX3" fmla="*/ 920852 w 920852"/>
                      <a:gd name="connsiteY3" fmla="*/ 418978 h 907273"/>
                      <a:gd name="connsiteX4" fmla="*/ 429256 w 920852"/>
                      <a:gd name="connsiteY4" fmla="*/ 907273 h 907273"/>
                      <a:gd name="connsiteX5" fmla="*/ 279406 w 920852"/>
                      <a:gd name="connsiteY5" fmla="*/ 742396 h 907273"/>
                      <a:gd name="connsiteX6" fmla="*/ 26957 w 920852"/>
                      <a:gd name="connsiteY6" fmla="*/ 368533 h 907273"/>
                      <a:gd name="connsiteX7" fmla="*/ 0 w 920852"/>
                      <a:gd name="connsiteY7" fmla="*/ 312574 h 907273"/>
                      <a:gd name="connsiteX8" fmla="*/ 617897 w 920852"/>
                      <a:gd name="connsiteY8" fmla="*/ 0 h 9072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0852" h="907273">
                        <a:moveTo>
                          <a:pt x="617897" y="0"/>
                        </a:moveTo>
                        <a:lnTo>
                          <a:pt x="636305" y="38213"/>
                        </a:lnTo>
                        <a:cubicBezTo>
                          <a:pt x="712599" y="178656"/>
                          <a:pt x="808666" y="306798"/>
                          <a:pt x="920770" y="418903"/>
                        </a:cubicBezTo>
                        <a:lnTo>
                          <a:pt x="920852" y="418978"/>
                        </a:lnTo>
                        <a:lnTo>
                          <a:pt x="429256" y="907273"/>
                        </a:lnTo>
                        <a:lnTo>
                          <a:pt x="279406" y="742396"/>
                        </a:lnTo>
                        <a:cubicBezTo>
                          <a:pt x="183829" y="626583"/>
                          <a:pt x="99155" y="501438"/>
                          <a:pt x="26957" y="368533"/>
                        </a:cubicBezTo>
                        <a:lnTo>
                          <a:pt x="0" y="312574"/>
                        </a:lnTo>
                        <a:lnTo>
                          <a:pt x="61789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3" name="フリーフォーム: 図形 592">
                    <a:extLst>
                      <a:ext uri="{FF2B5EF4-FFF2-40B4-BE49-F238E27FC236}">
                        <a16:creationId xmlns:a16="http://schemas.microsoft.com/office/drawing/2014/main" id="{0C8D8216-6313-4DD4-8480-6262DB2A153A}"/>
                      </a:ext>
                    </a:extLst>
                  </p:cNvPr>
                  <p:cNvSpPr/>
                  <p:nvPr/>
                </p:nvSpPr>
                <p:spPr>
                  <a:xfrm>
                    <a:off x="4957565" y="3434005"/>
                    <a:ext cx="1308642" cy="1044450"/>
                  </a:xfrm>
                  <a:custGeom>
                    <a:avLst/>
                    <a:gdLst>
                      <a:gd name="connsiteX0" fmla="*/ 656 w 1308642"/>
                      <a:gd name="connsiteY0" fmla="*/ 0 h 1044450"/>
                      <a:gd name="connsiteX1" fmla="*/ 1308642 w 1308642"/>
                      <a:gd name="connsiteY1" fmla="*/ 671923 h 1044450"/>
                      <a:gd name="connsiteX2" fmla="*/ 1295294 w 1308642"/>
                      <a:gd name="connsiteY2" fmla="*/ 699631 h 1044450"/>
                      <a:gd name="connsiteX3" fmla="*/ 1040737 w 1308642"/>
                      <a:gd name="connsiteY3" fmla="*/ 1040297 h 1044450"/>
                      <a:gd name="connsiteX4" fmla="*/ 1036168 w 1308642"/>
                      <a:gd name="connsiteY4" fmla="*/ 1044450 h 1044450"/>
                      <a:gd name="connsiteX5" fmla="*/ 0 w 1308642"/>
                      <a:gd name="connsiteY5" fmla="*/ 1278 h 1044450"/>
                      <a:gd name="connsiteX6" fmla="*/ 144 w 1308642"/>
                      <a:gd name="connsiteY6" fmla="*/ 996 h 1044450"/>
                      <a:gd name="connsiteX7" fmla="*/ 2502 w 1308642"/>
                      <a:gd name="connsiteY7" fmla="*/ 2207 h 1044450"/>
                      <a:gd name="connsiteX8" fmla="*/ 538 w 1308642"/>
                      <a:gd name="connsiteY8" fmla="*/ 230 h 1044450"/>
                      <a:gd name="connsiteX9" fmla="*/ 656 w 1308642"/>
                      <a:gd name="connsiteY9" fmla="*/ 0 h 1044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08642" h="1044450">
                        <a:moveTo>
                          <a:pt x="656" y="0"/>
                        </a:moveTo>
                        <a:lnTo>
                          <a:pt x="1308642" y="671923"/>
                        </a:lnTo>
                        <a:lnTo>
                          <a:pt x="1295294" y="699631"/>
                        </a:lnTo>
                        <a:cubicBezTo>
                          <a:pt x="1227023" y="825308"/>
                          <a:pt x="1141055" y="939978"/>
                          <a:pt x="1040737" y="1040297"/>
                        </a:cubicBezTo>
                        <a:lnTo>
                          <a:pt x="1036168" y="1044450"/>
                        </a:lnTo>
                        <a:lnTo>
                          <a:pt x="0" y="1278"/>
                        </a:lnTo>
                        <a:lnTo>
                          <a:pt x="144" y="996"/>
                        </a:lnTo>
                        <a:lnTo>
                          <a:pt x="2502" y="2207"/>
                        </a:lnTo>
                        <a:lnTo>
                          <a:pt x="538" y="230"/>
                        </a:lnTo>
                        <a:lnTo>
                          <a:pt x="656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4" name="フリーフォーム: 図形 593">
                    <a:extLst>
                      <a:ext uri="{FF2B5EF4-FFF2-40B4-BE49-F238E27FC236}">
                        <a16:creationId xmlns:a16="http://schemas.microsoft.com/office/drawing/2014/main" id="{40013611-9F01-4CAA-AE90-7D580FA08376}"/>
                      </a:ext>
                    </a:extLst>
                  </p:cNvPr>
                  <p:cNvSpPr/>
                  <p:nvPr/>
                </p:nvSpPr>
                <p:spPr>
                  <a:xfrm>
                    <a:off x="6116109" y="4185240"/>
                    <a:ext cx="920514" cy="908006"/>
                  </a:xfrm>
                  <a:custGeom>
                    <a:avLst/>
                    <a:gdLst>
                      <a:gd name="connsiteX0" fmla="*/ 304488 w 920514"/>
                      <a:gd name="connsiteY0" fmla="*/ 0 h 908006"/>
                      <a:gd name="connsiteX1" fmla="*/ 920514 w 920514"/>
                      <a:gd name="connsiteY1" fmla="*/ 316458 h 908006"/>
                      <a:gd name="connsiteX2" fmla="*/ 898815 w 920514"/>
                      <a:gd name="connsiteY2" fmla="*/ 361501 h 908006"/>
                      <a:gd name="connsiteX3" fmla="*/ 495019 w 920514"/>
                      <a:gd name="connsiteY3" fmla="*/ 901888 h 908006"/>
                      <a:gd name="connsiteX4" fmla="*/ 488288 w 920514"/>
                      <a:gd name="connsiteY4" fmla="*/ 908006 h 908006"/>
                      <a:gd name="connsiteX5" fmla="*/ 0 w 920514"/>
                      <a:gd name="connsiteY5" fmla="*/ 416417 h 908006"/>
                      <a:gd name="connsiteX6" fmla="*/ 5002 w 920514"/>
                      <a:gd name="connsiteY6" fmla="*/ 411871 h 908006"/>
                      <a:gd name="connsiteX7" fmla="*/ 289467 w 920514"/>
                      <a:gd name="connsiteY7" fmla="*/ 31181 h 908006"/>
                      <a:gd name="connsiteX8" fmla="*/ 304488 w 920514"/>
                      <a:gd name="connsiteY8" fmla="*/ 0 h 908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0514" h="908006">
                        <a:moveTo>
                          <a:pt x="304488" y="0"/>
                        </a:moveTo>
                        <a:lnTo>
                          <a:pt x="920514" y="316458"/>
                        </a:lnTo>
                        <a:lnTo>
                          <a:pt x="898815" y="361501"/>
                        </a:lnTo>
                        <a:cubicBezTo>
                          <a:pt x="790518" y="560859"/>
                          <a:pt x="654151" y="742756"/>
                          <a:pt x="495019" y="901888"/>
                        </a:cubicBezTo>
                        <a:lnTo>
                          <a:pt x="488288" y="908006"/>
                        </a:lnTo>
                        <a:lnTo>
                          <a:pt x="0" y="416417"/>
                        </a:lnTo>
                        <a:lnTo>
                          <a:pt x="5002" y="411871"/>
                        </a:lnTo>
                        <a:cubicBezTo>
                          <a:pt x="117106" y="299766"/>
                          <a:pt x="213174" y="171624"/>
                          <a:pt x="289467" y="31181"/>
                        </a:cubicBezTo>
                        <a:lnTo>
                          <a:pt x="304488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0" name="グループ化 509">
                  <a:extLst>
                    <a:ext uri="{FF2B5EF4-FFF2-40B4-BE49-F238E27FC236}">
                      <a16:creationId xmlns:a16="http://schemas.microsoft.com/office/drawing/2014/main" id="{EBB46679-02EF-493C-9F6C-374F3D40212C}"/>
                    </a:ext>
                  </a:extLst>
                </p:cNvPr>
                <p:cNvGrpSpPr/>
                <p:nvPr/>
              </p:nvGrpSpPr>
              <p:grpSpPr>
                <a:xfrm>
                  <a:off x="2639123" y="1084054"/>
                  <a:ext cx="4627848" cy="4689894"/>
                  <a:chOff x="2639123" y="1084054"/>
                  <a:chExt cx="4627848" cy="4689894"/>
                </a:xfrm>
                <a:solidFill>
                  <a:schemeClr val="tx1"/>
                </a:solidFill>
              </p:grpSpPr>
              <p:sp>
                <p:nvSpPr>
                  <p:cNvPr id="555" name="フリーフォーム: 図形 554">
                    <a:extLst>
                      <a:ext uri="{FF2B5EF4-FFF2-40B4-BE49-F238E27FC236}">
                        <a16:creationId xmlns:a16="http://schemas.microsoft.com/office/drawing/2014/main" id="{11D3CAAE-C789-449B-BC27-2ED5C3615BB8}"/>
                      </a:ext>
                    </a:extLst>
                  </p:cNvPr>
                  <p:cNvSpPr/>
                  <p:nvPr/>
                </p:nvSpPr>
                <p:spPr>
                  <a:xfrm>
                    <a:off x="4585341" y="1084054"/>
                    <a:ext cx="735133" cy="715323"/>
                  </a:xfrm>
                  <a:custGeom>
                    <a:avLst/>
                    <a:gdLst>
                      <a:gd name="connsiteX0" fmla="*/ 367660 w 735133"/>
                      <a:gd name="connsiteY0" fmla="*/ 0 h 715323"/>
                      <a:gd name="connsiteX1" fmla="*/ 607417 w 735133"/>
                      <a:gd name="connsiteY1" fmla="*/ 12107 h 715323"/>
                      <a:gd name="connsiteX2" fmla="*/ 735133 w 735133"/>
                      <a:gd name="connsiteY2" fmla="*/ 31599 h 715323"/>
                      <a:gd name="connsiteX3" fmla="*/ 626828 w 735133"/>
                      <a:gd name="connsiteY3" fmla="*/ 715294 h 715323"/>
                      <a:gd name="connsiteX4" fmla="*/ 536563 w 735133"/>
                      <a:gd name="connsiteY4" fmla="*/ 701518 h 715323"/>
                      <a:gd name="connsiteX5" fmla="*/ 367660 w 735133"/>
                      <a:gd name="connsiteY5" fmla="*/ 692989 h 715323"/>
                      <a:gd name="connsiteX6" fmla="*/ 198757 w 735133"/>
                      <a:gd name="connsiteY6" fmla="*/ 701518 h 715323"/>
                      <a:gd name="connsiteX7" fmla="*/ 108305 w 735133"/>
                      <a:gd name="connsiteY7" fmla="*/ 715323 h 715323"/>
                      <a:gd name="connsiteX8" fmla="*/ 0 w 735133"/>
                      <a:gd name="connsiteY8" fmla="*/ 31627 h 715323"/>
                      <a:gd name="connsiteX9" fmla="*/ 127903 w 735133"/>
                      <a:gd name="connsiteY9" fmla="*/ 12107 h 715323"/>
                      <a:gd name="connsiteX10" fmla="*/ 367660 w 735133"/>
                      <a:gd name="connsiteY10" fmla="*/ 0 h 715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133" h="715323">
                        <a:moveTo>
                          <a:pt x="367660" y="0"/>
                        </a:moveTo>
                        <a:cubicBezTo>
                          <a:pt x="448603" y="0"/>
                          <a:pt x="528587" y="4101"/>
                          <a:pt x="607417" y="12107"/>
                        </a:cubicBezTo>
                        <a:lnTo>
                          <a:pt x="735133" y="31599"/>
                        </a:lnTo>
                        <a:lnTo>
                          <a:pt x="626828" y="715294"/>
                        </a:lnTo>
                        <a:lnTo>
                          <a:pt x="536563" y="701518"/>
                        </a:lnTo>
                        <a:cubicBezTo>
                          <a:pt x="481029" y="695878"/>
                          <a:pt x="424682" y="692989"/>
                          <a:pt x="367660" y="692989"/>
                        </a:cubicBezTo>
                        <a:cubicBezTo>
                          <a:pt x="310638" y="692989"/>
                          <a:pt x="254291" y="695878"/>
                          <a:pt x="198757" y="701518"/>
                        </a:cubicBezTo>
                        <a:lnTo>
                          <a:pt x="108305" y="715323"/>
                        </a:lnTo>
                        <a:lnTo>
                          <a:pt x="0" y="31627"/>
                        </a:lnTo>
                        <a:lnTo>
                          <a:pt x="127903" y="12107"/>
                        </a:lnTo>
                        <a:cubicBezTo>
                          <a:pt x="206733" y="4101"/>
                          <a:pt x="286718" y="0"/>
                          <a:pt x="367660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6" name="フリーフォーム: 図形 555">
                    <a:extLst>
                      <a:ext uri="{FF2B5EF4-FFF2-40B4-BE49-F238E27FC236}">
                        <a16:creationId xmlns:a16="http://schemas.microsoft.com/office/drawing/2014/main" id="{F3CA46D3-A756-4170-9CA9-14099ADEF7E6}"/>
                      </a:ext>
                    </a:extLst>
                  </p:cNvPr>
                  <p:cNvSpPr/>
                  <p:nvPr/>
                </p:nvSpPr>
                <p:spPr>
                  <a:xfrm>
                    <a:off x="4720788" y="1950720"/>
                    <a:ext cx="464236" cy="1479246"/>
                  </a:xfrm>
                  <a:custGeom>
                    <a:avLst/>
                    <a:gdLst>
                      <a:gd name="connsiteX0" fmla="*/ 232212 w 464236"/>
                      <a:gd name="connsiteY0" fmla="*/ 0 h 1479246"/>
                      <a:gd name="connsiteX1" fmla="*/ 383357 w 464236"/>
                      <a:gd name="connsiteY1" fmla="*/ 7632 h 1479246"/>
                      <a:gd name="connsiteX2" fmla="*/ 464236 w 464236"/>
                      <a:gd name="connsiteY2" fmla="*/ 19976 h 1479246"/>
                      <a:gd name="connsiteX3" fmla="*/ 233071 w 464236"/>
                      <a:gd name="connsiteY3" fmla="*/ 1479246 h 1479246"/>
                      <a:gd name="connsiteX4" fmla="*/ 232147 w 464236"/>
                      <a:gd name="connsiteY4" fmla="*/ 1478315 h 1479246"/>
                      <a:gd name="connsiteX5" fmla="*/ 232116 w 464236"/>
                      <a:gd name="connsiteY5" fmla="*/ 1478116 h 1479246"/>
                      <a:gd name="connsiteX6" fmla="*/ 232093 w 464236"/>
                      <a:gd name="connsiteY6" fmla="*/ 1478260 h 1479246"/>
                      <a:gd name="connsiteX7" fmla="*/ 230798 w 464236"/>
                      <a:gd name="connsiteY7" fmla="*/ 1476957 h 1479246"/>
                      <a:gd name="connsiteX8" fmla="*/ 0 w 464236"/>
                      <a:gd name="connsiteY8" fmla="*/ 20004 h 1479246"/>
                      <a:gd name="connsiteX9" fmla="*/ 81067 w 464236"/>
                      <a:gd name="connsiteY9" fmla="*/ 7632 h 1479246"/>
                      <a:gd name="connsiteX10" fmla="*/ 232212 w 464236"/>
                      <a:gd name="connsiteY10" fmla="*/ 0 h 14792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64236" h="1479246">
                        <a:moveTo>
                          <a:pt x="232212" y="0"/>
                        </a:moveTo>
                        <a:cubicBezTo>
                          <a:pt x="283239" y="0"/>
                          <a:pt x="333662" y="2585"/>
                          <a:pt x="383357" y="7632"/>
                        </a:cubicBezTo>
                        <a:lnTo>
                          <a:pt x="464236" y="19976"/>
                        </a:lnTo>
                        <a:lnTo>
                          <a:pt x="233071" y="1479246"/>
                        </a:lnTo>
                        <a:lnTo>
                          <a:pt x="232147" y="1478315"/>
                        </a:lnTo>
                        <a:lnTo>
                          <a:pt x="232116" y="1478116"/>
                        </a:lnTo>
                        <a:lnTo>
                          <a:pt x="232093" y="1478260"/>
                        </a:lnTo>
                        <a:lnTo>
                          <a:pt x="230798" y="1476957"/>
                        </a:lnTo>
                        <a:lnTo>
                          <a:pt x="0" y="20004"/>
                        </a:lnTo>
                        <a:lnTo>
                          <a:pt x="81067" y="7632"/>
                        </a:lnTo>
                        <a:cubicBezTo>
                          <a:pt x="130762" y="2585"/>
                          <a:pt x="181185" y="0"/>
                          <a:pt x="232212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7" name="フリーフォーム: 図形 556">
                    <a:extLst>
                      <a:ext uri="{FF2B5EF4-FFF2-40B4-BE49-F238E27FC236}">
                        <a16:creationId xmlns:a16="http://schemas.microsoft.com/office/drawing/2014/main" id="{96B63895-A571-4683-BF06-99C141CF4A31}"/>
                      </a:ext>
                    </a:extLst>
                  </p:cNvPr>
                  <p:cNvSpPr/>
                  <p:nvPr/>
                </p:nvSpPr>
                <p:spPr>
                  <a:xfrm>
                    <a:off x="3300672" y="1339238"/>
                    <a:ext cx="904951" cy="917952"/>
                  </a:xfrm>
                  <a:custGeom>
                    <a:avLst/>
                    <a:gdLst>
                      <a:gd name="connsiteX0" fmla="*/ 592376 w 904951"/>
                      <a:gd name="connsiteY0" fmla="*/ 0 h 917952"/>
                      <a:gd name="connsiteX1" fmla="*/ 904951 w 904951"/>
                      <a:gd name="connsiteY1" fmla="*/ 617897 h 917952"/>
                      <a:gd name="connsiteX2" fmla="*/ 864908 w 904951"/>
                      <a:gd name="connsiteY2" fmla="*/ 637186 h 917952"/>
                      <a:gd name="connsiteX3" fmla="*/ 601530 w 904951"/>
                      <a:gd name="connsiteY3" fmla="*/ 815031 h 917952"/>
                      <a:gd name="connsiteX4" fmla="*/ 488288 w 904951"/>
                      <a:gd name="connsiteY4" fmla="*/ 917952 h 917952"/>
                      <a:gd name="connsiteX5" fmla="*/ 0 w 904951"/>
                      <a:gd name="connsiteY5" fmla="*/ 426364 h 917952"/>
                      <a:gd name="connsiteX6" fmla="*/ 160725 w 904951"/>
                      <a:gd name="connsiteY6" fmla="*/ 280287 h 917952"/>
                      <a:gd name="connsiteX7" fmla="*/ 534588 w 904951"/>
                      <a:gd name="connsiteY7" fmla="*/ 27838 h 917952"/>
                      <a:gd name="connsiteX8" fmla="*/ 592376 w 904951"/>
                      <a:gd name="connsiteY8" fmla="*/ 0 h 917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04951" h="917952">
                        <a:moveTo>
                          <a:pt x="592376" y="0"/>
                        </a:moveTo>
                        <a:lnTo>
                          <a:pt x="904951" y="617897"/>
                        </a:lnTo>
                        <a:lnTo>
                          <a:pt x="864908" y="637186"/>
                        </a:lnTo>
                        <a:cubicBezTo>
                          <a:pt x="771279" y="688049"/>
                          <a:pt x="683118" y="747699"/>
                          <a:pt x="601530" y="815031"/>
                        </a:cubicBezTo>
                        <a:lnTo>
                          <a:pt x="488288" y="917952"/>
                        </a:lnTo>
                        <a:lnTo>
                          <a:pt x="0" y="426364"/>
                        </a:lnTo>
                        <a:lnTo>
                          <a:pt x="160725" y="280287"/>
                        </a:lnTo>
                        <a:cubicBezTo>
                          <a:pt x="276538" y="184710"/>
                          <a:pt x="401683" y="100036"/>
                          <a:pt x="534588" y="27838"/>
                        </a:cubicBezTo>
                        <a:lnTo>
                          <a:pt x="592376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8" name="フリーフォーム: 図形 557">
                    <a:extLst>
                      <a:ext uri="{FF2B5EF4-FFF2-40B4-BE49-F238E27FC236}">
                        <a16:creationId xmlns:a16="http://schemas.microsoft.com/office/drawing/2014/main" id="{65E6A404-269C-4201-B781-F00A46566C4F}"/>
                      </a:ext>
                    </a:extLst>
                  </p:cNvPr>
                  <p:cNvSpPr/>
                  <p:nvPr/>
                </p:nvSpPr>
                <p:spPr>
                  <a:xfrm>
                    <a:off x="3911335" y="2111995"/>
                    <a:ext cx="1036046" cy="1311447"/>
                  </a:xfrm>
                  <a:custGeom>
                    <a:avLst/>
                    <a:gdLst>
                      <a:gd name="connsiteX0" fmla="*/ 372625 w 1036046"/>
                      <a:gd name="connsiteY0" fmla="*/ 0 h 1311447"/>
                      <a:gd name="connsiteX1" fmla="*/ 1036046 w 1036046"/>
                      <a:gd name="connsiteY1" fmla="*/ 1311447 h 1311447"/>
                      <a:gd name="connsiteX2" fmla="*/ 0 w 1036046"/>
                      <a:gd name="connsiteY2" fmla="*/ 268399 h 1311447"/>
                      <a:gd name="connsiteX3" fmla="*/ 101342 w 1036046"/>
                      <a:gd name="connsiteY3" fmla="*/ 176293 h 1311447"/>
                      <a:gd name="connsiteX4" fmla="*/ 337029 w 1036046"/>
                      <a:gd name="connsiteY4" fmla="*/ 17147 h 1311447"/>
                      <a:gd name="connsiteX5" fmla="*/ 372625 w 1036046"/>
                      <a:gd name="connsiteY5" fmla="*/ 0 h 1311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6046" h="1311447">
                        <a:moveTo>
                          <a:pt x="372625" y="0"/>
                        </a:moveTo>
                        <a:lnTo>
                          <a:pt x="1036046" y="1311447"/>
                        </a:lnTo>
                        <a:lnTo>
                          <a:pt x="0" y="268399"/>
                        </a:lnTo>
                        <a:lnTo>
                          <a:pt x="101342" y="176293"/>
                        </a:lnTo>
                        <a:cubicBezTo>
                          <a:pt x="174352" y="116041"/>
                          <a:pt x="253244" y="62661"/>
                          <a:pt x="337029" y="17147"/>
                        </a:cubicBezTo>
                        <a:lnTo>
                          <a:pt x="372625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9" name="フリーフォーム: 図形 558">
                    <a:extLst>
                      <a:ext uri="{FF2B5EF4-FFF2-40B4-BE49-F238E27FC236}">
                        <a16:creationId xmlns:a16="http://schemas.microsoft.com/office/drawing/2014/main" id="{FC665B1F-01DB-4F86-868B-40B19B47D30B}"/>
                      </a:ext>
                    </a:extLst>
                  </p:cNvPr>
                  <p:cNvSpPr/>
                  <p:nvPr/>
                </p:nvSpPr>
                <p:spPr>
                  <a:xfrm>
                    <a:off x="5712616" y="1347004"/>
                    <a:ext cx="908404" cy="923040"/>
                  </a:xfrm>
                  <a:custGeom>
                    <a:avLst/>
                    <a:gdLst>
                      <a:gd name="connsiteX0" fmla="*/ 316457 w 908404"/>
                      <a:gd name="connsiteY0" fmla="*/ 0 h 923040"/>
                      <a:gd name="connsiteX1" fmla="*/ 358125 w 908404"/>
                      <a:gd name="connsiteY1" fmla="*/ 20072 h 923040"/>
                      <a:gd name="connsiteX2" fmla="*/ 898512 w 908404"/>
                      <a:gd name="connsiteY2" fmla="*/ 423868 h 923040"/>
                      <a:gd name="connsiteX3" fmla="*/ 908404 w 908404"/>
                      <a:gd name="connsiteY3" fmla="*/ 434751 h 923040"/>
                      <a:gd name="connsiteX4" fmla="*/ 416816 w 908404"/>
                      <a:gd name="connsiteY4" fmla="*/ 923040 h 923040"/>
                      <a:gd name="connsiteX5" fmla="*/ 408495 w 908404"/>
                      <a:gd name="connsiteY5" fmla="*/ 913885 h 923040"/>
                      <a:gd name="connsiteX6" fmla="*/ 27805 w 908404"/>
                      <a:gd name="connsiteY6" fmla="*/ 629420 h 923040"/>
                      <a:gd name="connsiteX7" fmla="*/ 0 w 908404"/>
                      <a:gd name="connsiteY7" fmla="*/ 616025 h 923040"/>
                      <a:gd name="connsiteX8" fmla="*/ 316457 w 908404"/>
                      <a:gd name="connsiteY8" fmla="*/ 0 h 923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08404" h="923040">
                        <a:moveTo>
                          <a:pt x="316457" y="0"/>
                        </a:moveTo>
                        <a:lnTo>
                          <a:pt x="358125" y="20072"/>
                        </a:lnTo>
                        <a:cubicBezTo>
                          <a:pt x="557483" y="128369"/>
                          <a:pt x="739380" y="264736"/>
                          <a:pt x="898512" y="423868"/>
                        </a:cubicBezTo>
                        <a:lnTo>
                          <a:pt x="908404" y="434751"/>
                        </a:lnTo>
                        <a:lnTo>
                          <a:pt x="416816" y="923040"/>
                        </a:lnTo>
                        <a:lnTo>
                          <a:pt x="408495" y="913885"/>
                        </a:lnTo>
                        <a:cubicBezTo>
                          <a:pt x="296390" y="801781"/>
                          <a:pt x="168248" y="705714"/>
                          <a:pt x="27805" y="629420"/>
                        </a:cubicBezTo>
                        <a:lnTo>
                          <a:pt x="0" y="616025"/>
                        </a:lnTo>
                        <a:lnTo>
                          <a:pt x="31645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0" name="フリーフォーム: 図形 559">
                    <a:extLst>
                      <a:ext uri="{FF2B5EF4-FFF2-40B4-BE49-F238E27FC236}">
                        <a16:creationId xmlns:a16="http://schemas.microsoft.com/office/drawing/2014/main" id="{54958F9A-0066-423E-BE54-01091C9A94D0}"/>
                      </a:ext>
                    </a:extLst>
                  </p:cNvPr>
                  <p:cNvSpPr/>
                  <p:nvPr/>
                </p:nvSpPr>
                <p:spPr>
                  <a:xfrm>
                    <a:off x="4958343" y="2117420"/>
                    <a:ext cx="1047887" cy="1313900"/>
                  </a:xfrm>
                  <a:custGeom>
                    <a:avLst/>
                    <a:gdLst>
                      <a:gd name="connsiteX0" fmla="*/ 674962 w 1047887"/>
                      <a:gd name="connsiteY0" fmla="*/ 0 h 1313900"/>
                      <a:gd name="connsiteX1" fmla="*/ 699294 w 1047887"/>
                      <a:gd name="connsiteY1" fmla="*/ 11721 h 1313900"/>
                      <a:gd name="connsiteX2" fmla="*/ 1039960 w 1047887"/>
                      <a:gd name="connsiteY2" fmla="*/ 266278 h 1313900"/>
                      <a:gd name="connsiteX3" fmla="*/ 1047887 w 1047887"/>
                      <a:gd name="connsiteY3" fmla="*/ 275000 h 1313900"/>
                      <a:gd name="connsiteX4" fmla="*/ 2340 w 1047887"/>
                      <a:gd name="connsiteY4" fmla="*/ 1313528 h 1313900"/>
                      <a:gd name="connsiteX5" fmla="*/ 1370 w 1047887"/>
                      <a:gd name="connsiteY5" fmla="*/ 1313682 h 1313900"/>
                      <a:gd name="connsiteX6" fmla="*/ 2179 w 1047887"/>
                      <a:gd name="connsiteY6" fmla="*/ 1312107 h 1313900"/>
                      <a:gd name="connsiteX7" fmla="*/ 446 w 1047887"/>
                      <a:gd name="connsiteY7" fmla="*/ 1313828 h 1313900"/>
                      <a:gd name="connsiteX8" fmla="*/ 0 w 1047887"/>
                      <a:gd name="connsiteY8" fmla="*/ 1313900 h 1313900"/>
                      <a:gd name="connsiteX9" fmla="*/ 674962 w 1047887"/>
                      <a:gd name="connsiteY9" fmla="*/ 0 h 1313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047887" h="1313900">
                        <a:moveTo>
                          <a:pt x="674962" y="0"/>
                        </a:moveTo>
                        <a:lnTo>
                          <a:pt x="699294" y="11721"/>
                        </a:lnTo>
                        <a:cubicBezTo>
                          <a:pt x="824971" y="79993"/>
                          <a:pt x="939641" y="165960"/>
                          <a:pt x="1039960" y="266278"/>
                        </a:cubicBezTo>
                        <a:lnTo>
                          <a:pt x="1047887" y="275000"/>
                        </a:lnTo>
                        <a:lnTo>
                          <a:pt x="2340" y="1313528"/>
                        </a:lnTo>
                        <a:lnTo>
                          <a:pt x="1370" y="1313682"/>
                        </a:lnTo>
                        <a:lnTo>
                          <a:pt x="2179" y="1312107"/>
                        </a:lnTo>
                        <a:lnTo>
                          <a:pt x="446" y="1313828"/>
                        </a:lnTo>
                        <a:lnTo>
                          <a:pt x="0" y="1313900"/>
                        </a:lnTo>
                        <a:lnTo>
                          <a:pt x="67496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1" name="フリーフォーム: 図形 560">
                    <a:extLst>
                      <a:ext uri="{FF2B5EF4-FFF2-40B4-BE49-F238E27FC236}">
                        <a16:creationId xmlns:a16="http://schemas.microsoft.com/office/drawing/2014/main" id="{08849E40-7E03-4D9B-B6FF-BEE7B0F7D733}"/>
                      </a:ext>
                    </a:extLst>
                  </p:cNvPr>
                  <p:cNvSpPr/>
                  <p:nvPr/>
                </p:nvSpPr>
                <p:spPr>
                  <a:xfrm>
                    <a:off x="2639123" y="2361036"/>
                    <a:ext cx="844000" cy="812261"/>
                  </a:xfrm>
                  <a:custGeom>
                    <a:avLst/>
                    <a:gdLst>
                      <a:gd name="connsiteX0" fmla="*/ 227975 w 844000"/>
                      <a:gd name="connsiteY0" fmla="*/ 0 h 812261"/>
                      <a:gd name="connsiteX1" fmla="*/ 844000 w 844000"/>
                      <a:gd name="connsiteY1" fmla="*/ 316458 h 812261"/>
                      <a:gd name="connsiteX2" fmla="*/ 791738 w 844000"/>
                      <a:gd name="connsiteY2" fmla="*/ 424948 h 812261"/>
                      <a:gd name="connsiteX3" fmla="*/ 695481 w 844000"/>
                      <a:gd name="connsiteY3" fmla="*/ 735038 h 812261"/>
                      <a:gd name="connsiteX4" fmla="*/ 683696 w 844000"/>
                      <a:gd name="connsiteY4" fmla="*/ 812261 h 812261"/>
                      <a:gd name="connsiteX5" fmla="*/ 0 w 844000"/>
                      <a:gd name="connsiteY5" fmla="*/ 703956 h 812261"/>
                      <a:gd name="connsiteX6" fmla="*/ 16571 w 844000"/>
                      <a:gd name="connsiteY6" fmla="*/ 595377 h 812261"/>
                      <a:gd name="connsiteX7" fmla="*/ 153208 w 844000"/>
                      <a:gd name="connsiteY7" fmla="*/ 155206 h 812261"/>
                      <a:gd name="connsiteX8" fmla="*/ 227975 w 844000"/>
                      <a:gd name="connsiteY8" fmla="*/ 0 h 8122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44000" h="812261">
                        <a:moveTo>
                          <a:pt x="227975" y="0"/>
                        </a:moveTo>
                        <a:lnTo>
                          <a:pt x="844000" y="316458"/>
                        </a:lnTo>
                        <a:lnTo>
                          <a:pt x="791738" y="424948"/>
                        </a:lnTo>
                        <a:cubicBezTo>
                          <a:pt x="749941" y="523767"/>
                          <a:pt x="717487" y="627500"/>
                          <a:pt x="695481" y="735038"/>
                        </a:cubicBezTo>
                        <a:lnTo>
                          <a:pt x="683696" y="812261"/>
                        </a:lnTo>
                        <a:lnTo>
                          <a:pt x="0" y="703956"/>
                        </a:lnTo>
                        <a:lnTo>
                          <a:pt x="16571" y="595377"/>
                        </a:lnTo>
                        <a:cubicBezTo>
                          <a:pt x="47808" y="442726"/>
                          <a:pt x="93877" y="295479"/>
                          <a:pt x="153208" y="155206"/>
                        </a:cubicBezTo>
                        <a:lnTo>
                          <a:pt x="227975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2" name="フリーフォーム: 図形 561">
                    <a:extLst>
                      <a:ext uri="{FF2B5EF4-FFF2-40B4-BE49-F238E27FC236}">
                        <a16:creationId xmlns:a16="http://schemas.microsoft.com/office/drawing/2014/main" id="{CAA50956-4CBE-4BBB-B667-C5BF244F2C33}"/>
                      </a:ext>
                    </a:extLst>
                  </p:cNvPr>
                  <p:cNvSpPr/>
                  <p:nvPr/>
                </p:nvSpPr>
                <p:spPr>
                  <a:xfrm>
                    <a:off x="3494168" y="2756806"/>
                    <a:ext cx="1455885" cy="674263"/>
                  </a:xfrm>
                  <a:custGeom>
                    <a:avLst/>
                    <a:gdLst>
                      <a:gd name="connsiteX0" fmla="*/ 143346 w 1455885"/>
                      <a:gd name="connsiteY0" fmla="*/ 0 h 674263"/>
                      <a:gd name="connsiteX1" fmla="*/ 1455885 w 1455885"/>
                      <a:gd name="connsiteY1" fmla="*/ 674263 h 674263"/>
                      <a:gd name="connsiteX2" fmla="*/ 0 w 1455885"/>
                      <a:gd name="connsiteY2" fmla="*/ 443634 h 674263"/>
                      <a:gd name="connsiteX3" fmla="*/ 10586 w 1455885"/>
                      <a:gd name="connsiteY3" fmla="*/ 374270 h 674263"/>
                      <a:gd name="connsiteX4" fmla="*/ 96724 w 1455885"/>
                      <a:gd name="connsiteY4" fmla="*/ 96782 h 674263"/>
                      <a:gd name="connsiteX5" fmla="*/ 143346 w 1455885"/>
                      <a:gd name="connsiteY5" fmla="*/ 0 h 6742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55885" h="674263">
                        <a:moveTo>
                          <a:pt x="143346" y="0"/>
                        </a:moveTo>
                        <a:lnTo>
                          <a:pt x="1455885" y="674263"/>
                        </a:lnTo>
                        <a:lnTo>
                          <a:pt x="0" y="443634"/>
                        </a:lnTo>
                        <a:lnTo>
                          <a:pt x="10586" y="374270"/>
                        </a:lnTo>
                        <a:cubicBezTo>
                          <a:pt x="30279" y="278038"/>
                          <a:pt x="59321" y="185212"/>
                          <a:pt x="96724" y="96782"/>
                        </a:cubicBezTo>
                        <a:lnTo>
                          <a:pt x="143346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3" name="フリーフォーム: 図形 562">
                    <a:extLst>
                      <a:ext uri="{FF2B5EF4-FFF2-40B4-BE49-F238E27FC236}">
                        <a16:creationId xmlns:a16="http://schemas.microsoft.com/office/drawing/2014/main" id="{D8AB8512-6524-4C68-A4A5-83C58DDDBB64}"/>
                      </a:ext>
                    </a:extLst>
                  </p:cNvPr>
                  <p:cNvSpPr/>
                  <p:nvPr/>
                </p:nvSpPr>
                <p:spPr>
                  <a:xfrm>
                    <a:off x="6427413" y="2374335"/>
                    <a:ext cx="839558" cy="799579"/>
                  </a:xfrm>
                  <a:custGeom>
                    <a:avLst/>
                    <a:gdLst>
                      <a:gd name="connsiteX0" fmla="*/ 617896 w 839558"/>
                      <a:gd name="connsiteY0" fmla="*/ 0 h 799579"/>
                      <a:gd name="connsiteX1" fmla="*/ 686256 w 839558"/>
                      <a:gd name="connsiteY1" fmla="*/ 141907 h 799579"/>
                      <a:gd name="connsiteX2" fmla="*/ 822893 w 839558"/>
                      <a:gd name="connsiteY2" fmla="*/ 582078 h 799579"/>
                      <a:gd name="connsiteX3" fmla="*/ 839558 w 839558"/>
                      <a:gd name="connsiteY3" fmla="*/ 691274 h 799579"/>
                      <a:gd name="connsiteX4" fmla="*/ 155863 w 839558"/>
                      <a:gd name="connsiteY4" fmla="*/ 799579 h 799579"/>
                      <a:gd name="connsiteX5" fmla="*/ 143983 w 839558"/>
                      <a:gd name="connsiteY5" fmla="*/ 721739 h 799579"/>
                      <a:gd name="connsiteX6" fmla="*/ 47726 w 839558"/>
                      <a:gd name="connsiteY6" fmla="*/ 411649 h 799579"/>
                      <a:gd name="connsiteX7" fmla="*/ 0 w 839558"/>
                      <a:gd name="connsiteY7" fmla="*/ 312575 h 799579"/>
                      <a:gd name="connsiteX8" fmla="*/ 617896 w 839558"/>
                      <a:gd name="connsiteY8" fmla="*/ 0 h 7995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9558" h="799579">
                        <a:moveTo>
                          <a:pt x="617896" y="0"/>
                        </a:moveTo>
                        <a:lnTo>
                          <a:pt x="686256" y="141907"/>
                        </a:lnTo>
                        <a:cubicBezTo>
                          <a:pt x="745587" y="282180"/>
                          <a:pt x="791656" y="429427"/>
                          <a:pt x="822893" y="582078"/>
                        </a:cubicBezTo>
                        <a:lnTo>
                          <a:pt x="839558" y="691274"/>
                        </a:lnTo>
                        <a:lnTo>
                          <a:pt x="155863" y="799579"/>
                        </a:lnTo>
                        <a:lnTo>
                          <a:pt x="143983" y="721739"/>
                        </a:lnTo>
                        <a:cubicBezTo>
                          <a:pt x="121978" y="614201"/>
                          <a:pt x="89523" y="510468"/>
                          <a:pt x="47726" y="411649"/>
                        </a:cubicBezTo>
                        <a:lnTo>
                          <a:pt x="0" y="312575"/>
                        </a:lnTo>
                        <a:lnTo>
                          <a:pt x="617896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4" name="フリーフォーム: 図形 563">
                    <a:extLst>
                      <a:ext uri="{FF2B5EF4-FFF2-40B4-BE49-F238E27FC236}">
                        <a16:creationId xmlns:a16="http://schemas.microsoft.com/office/drawing/2014/main" id="{0C8E7A19-36C4-4A8D-8FCE-AC98AAB7BD7D}"/>
                      </a:ext>
                    </a:extLst>
                  </p:cNvPr>
                  <p:cNvSpPr/>
                  <p:nvPr/>
                </p:nvSpPr>
                <p:spPr>
                  <a:xfrm>
                    <a:off x="4960684" y="2765247"/>
                    <a:ext cx="1451245" cy="665702"/>
                  </a:xfrm>
                  <a:custGeom>
                    <a:avLst/>
                    <a:gdLst>
                      <a:gd name="connsiteX0" fmla="*/ 1311871 w 1451245"/>
                      <a:gd name="connsiteY0" fmla="*/ 0 h 665702"/>
                      <a:gd name="connsiteX1" fmla="*/ 1354426 w 1451245"/>
                      <a:gd name="connsiteY1" fmla="*/ 88340 h 665702"/>
                      <a:gd name="connsiteX2" fmla="*/ 1440564 w 1451245"/>
                      <a:gd name="connsiteY2" fmla="*/ 365828 h 665702"/>
                      <a:gd name="connsiteX3" fmla="*/ 1451245 w 1451245"/>
                      <a:gd name="connsiteY3" fmla="*/ 435810 h 665702"/>
                      <a:gd name="connsiteX4" fmla="*/ 0 w 1451245"/>
                      <a:gd name="connsiteY4" fmla="*/ 665702 h 665702"/>
                      <a:gd name="connsiteX5" fmla="*/ 4242 w 1451245"/>
                      <a:gd name="connsiteY5" fmla="*/ 661488 h 665702"/>
                      <a:gd name="connsiteX6" fmla="*/ 1311871 w 1451245"/>
                      <a:gd name="connsiteY6" fmla="*/ 0 h 6657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51245" h="665702">
                        <a:moveTo>
                          <a:pt x="1311871" y="0"/>
                        </a:moveTo>
                        <a:lnTo>
                          <a:pt x="1354426" y="88340"/>
                        </a:lnTo>
                        <a:cubicBezTo>
                          <a:pt x="1391829" y="176770"/>
                          <a:pt x="1420872" y="269596"/>
                          <a:pt x="1440564" y="365828"/>
                        </a:cubicBezTo>
                        <a:lnTo>
                          <a:pt x="1451245" y="435810"/>
                        </a:lnTo>
                        <a:lnTo>
                          <a:pt x="0" y="665702"/>
                        </a:lnTo>
                        <a:lnTo>
                          <a:pt x="4242" y="661488"/>
                        </a:lnTo>
                        <a:lnTo>
                          <a:pt x="1311871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5" name="フリーフォーム: 図形 564">
                    <a:extLst>
                      <a:ext uri="{FF2B5EF4-FFF2-40B4-BE49-F238E27FC236}">
                        <a16:creationId xmlns:a16="http://schemas.microsoft.com/office/drawing/2014/main" id="{56BBFE2D-68EF-44FA-93C8-2D8718426CEF}"/>
                      </a:ext>
                    </a:extLst>
                  </p:cNvPr>
                  <p:cNvSpPr/>
                  <p:nvPr/>
                </p:nvSpPr>
                <p:spPr>
                  <a:xfrm>
                    <a:off x="4721846" y="3440694"/>
                    <a:ext cx="462122" cy="1466586"/>
                  </a:xfrm>
                  <a:custGeom>
                    <a:avLst/>
                    <a:gdLst>
                      <a:gd name="connsiteX0" fmla="*/ 232937 w 462122"/>
                      <a:gd name="connsiteY0" fmla="*/ 0 h 1466586"/>
                      <a:gd name="connsiteX1" fmla="*/ 462122 w 462122"/>
                      <a:gd name="connsiteY1" fmla="*/ 1446772 h 1466586"/>
                      <a:gd name="connsiteX2" fmla="*/ 382299 w 462122"/>
                      <a:gd name="connsiteY2" fmla="*/ 1458954 h 1466586"/>
                      <a:gd name="connsiteX3" fmla="*/ 231154 w 462122"/>
                      <a:gd name="connsiteY3" fmla="*/ 1466586 h 1466586"/>
                      <a:gd name="connsiteX4" fmla="*/ 80009 w 462122"/>
                      <a:gd name="connsiteY4" fmla="*/ 1458954 h 1466586"/>
                      <a:gd name="connsiteX5" fmla="*/ 0 w 462122"/>
                      <a:gd name="connsiteY5" fmla="*/ 1446744 h 1466586"/>
                      <a:gd name="connsiteX6" fmla="*/ 227506 w 462122"/>
                      <a:gd name="connsiteY6" fmla="*/ 10575 h 1466586"/>
                      <a:gd name="connsiteX7" fmla="*/ 232937 w 462122"/>
                      <a:gd name="connsiteY7" fmla="*/ 0 h 1466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62122" h="1466586">
                        <a:moveTo>
                          <a:pt x="232937" y="0"/>
                        </a:moveTo>
                        <a:lnTo>
                          <a:pt x="462122" y="1446772"/>
                        </a:lnTo>
                        <a:lnTo>
                          <a:pt x="382299" y="1458954"/>
                        </a:lnTo>
                        <a:cubicBezTo>
                          <a:pt x="332604" y="1464001"/>
                          <a:pt x="282181" y="1466586"/>
                          <a:pt x="231154" y="1466586"/>
                        </a:cubicBezTo>
                        <a:cubicBezTo>
                          <a:pt x="180127" y="1466586"/>
                          <a:pt x="129704" y="1464001"/>
                          <a:pt x="80009" y="1458954"/>
                        </a:cubicBezTo>
                        <a:lnTo>
                          <a:pt x="0" y="1446744"/>
                        </a:lnTo>
                        <a:lnTo>
                          <a:pt x="227506" y="10575"/>
                        </a:lnTo>
                        <a:lnTo>
                          <a:pt x="23293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6" name="フリーフォーム: 図形 565">
                    <a:extLst>
                      <a:ext uri="{FF2B5EF4-FFF2-40B4-BE49-F238E27FC236}">
                        <a16:creationId xmlns:a16="http://schemas.microsoft.com/office/drawing/2014/main" id="{2AEBB426-68E4-43AE-984C-B2AAE54A4B38}"/>
                      </a:ext>
                    </a:extLst>
                  </p:cNvPr>
                  <p:cNvSpPr/>
                  <p:nvPr/>
                </p:nvSpPr>
                <p:spPr>
                  <a:xfrm>
                    <a:off x="4586399" y="5058787"/>
                    <a:ext cx="733019" cy="715161"/>
                  </a:xfrm>
                  <a:custGeom>
                    <a:avLst/>
                    <a:gdLst>
                      <a:gd name="connsiteX0" fmla="*/ 108305 w 733019"/>
                      <a:gd name="connsiteY0" fmla="*/ 0 h 715161"/>
                      <a:gd name="connsiteX1" fmla="*/ 197699 w 733019"/>
                      <a:gd name="connsiteY1" fmla="*/ 13643 h 715161"/>
                      <a:gd name="connsiteX2" fmla="*/ 366602 w 733019"/>
                      <a:gd name="connsiteY2" fmla="*/ 22172 h 715161"/>
                      <a:gd name="connsiteX3" fmla="*/ 535505 w 733019"/>
                      <a:gd name="connsiteY3" fmla="*/ 13643 h 715161"/>
                      <a:gd name="connsiteX4" fmla="*/ 624714 w 733019"/>
                      <a:gd name="connsiteY4" fmla="*/ 28 h 715161"/>
                      <a:gd name="connsiteX5" fmla="*/ 733019 w 733019"/>
                      <a:gd name="connsiteY5" fmla="*/ 683724 h 715161"/>
                      <a:gd name="connsiteX6" fmla="*/ 606359 w 733019"/>
                      <a:gd name="connsiteY6" fmla="*/ 703054 h 715161"/>
                      <a:gd name="connsiteX7" fmla="*/ 366602 w 733019"/>
                      <a:gd name="connsiteY7" fmla="*/ 715161 h 715161"/>
                      <a:gd name="connsiteX8" fmla="*/ 126845 w 733019"/>
                      <a:gd name="connsiteY8" fmla="*/ 703054 h 715161"/>
                      <a:gd name="connsiteX9" fmla="*/ 0 w 733019"/>
                      <a:gd name="connsiteY9" fmla="*/ 683695 h 715161"/>
                      <a:gd name="connsiteX10" fmla="*/ 108305 w 733019"/>
                      <a:gd name="connsiteY10" fmla="*/ 0 h 7151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3019" h="715161">
                        <a:moveTo>
                          <a:pt x="108305" y="0"/>
                        </a:moveTo>
                        <a:lnTo>
                          <a:pt x="197699" y="13643"/>
                        </a:lnTo>
                        <a:cubicBezTo>
                          <a:pt x="253233" y="19283"/>
                          <a:pt x="309580" y="22172"/>
                          <a:pt x="366602" y="22172"/>
                        </a:cubicBezTo>
                        <a:cubicBezTo>
                          <a:pt x="423624" y="22172"/>
                          <a:pt x="479971" y="19283"/>
                          <a:pt x="535505" y="13643"/>
                        </a:cubicBezTo>
                        <a:lnTo>
                          <a:pt x="624714" y="28"/>
                        </a:lnTo>
                        <a:lnTo>
                          <a:pt x="733019" y="683724"/>
                        </a:lnTo>
                        <a:lnTo>
                          <a:pt x="606359" y="703054"/>
                        </a:lnTo>
                        <a:cubicBezTo>
                          <a:pt x="527529" y="711060"/>
                          <a:pt x="447545" y="715161"/>
                          <a:pt x="366602" y="715161"/>
                        </a:cubicBezTo>
                        <a:cubicBezTo>
                          <a:pt x="285660" y="715161"/>
                          <a:pt x="205675" y="711060"/>
                          <a:pt x="126845" y="703054"/>
                        </a:cubicBezTo>
                        <a:lnTo>
                          <a:pt x="0" y="683695"/>
                        </a:lnTo>
                        <a:lnTo>
                          <a:pt x="108305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7" name="フリーフォーム: 図形 566">
                    <a:extLst>
                      <a:ext uri="{FF2B5EF4-FFF2-40B4-BE49-F238E27FC236}">
                        <a16:creationId xmlns:a16="http://schemas.microsoft.com/office/drawing/2014/main" id="{F24DB2FF-B89C-49E1-B045-2141C7C73441}"/>
                      </a:ext>
                    </a:extLst>
                  </p:cNvPr>
                  <p:cNvSpPr/>
                  <p:nvPr/>
                </p:nvSpPr>
                <p:spPr>
                  <a:xfrm>
                    <a:off x="3908214" y="3438635"/>
                    <a:ext cx="1043140" cy="1307479"/>
                  </a:xfrm>
                  <a:custGeom>
                    <a:avLst/>
                    <a:gdLst>
                      <a:gd name="connsiteX0" fmla="*/ 1043140 w 1043140"/>
                      <a:gd name="connsiteY0" fmla="*/ 0 h 1307479"/>
                      <a:gd name="connsiteX1" fmla="*/ 1041138 w 1043140"/>
                      <a:gd name="connsiteY1" fmla="*/ 12635 h 1307479"/>
                      <a:gd name="connsiteX2" fmla="*/ 375966 w 1043140"/>
                      <a:gd name="connsiteY2" fmla="*/ 1307479 h 1307479"/>
                      <a:gd name="connsiteX3" fmla="*/ 340150 w 1043140"/>
                      <a:gd name="connsiteY3" fmla="*/ 1290225 h 1307479"/>
                      <a:gd name="connsiteX4" fmla="*/ 104463 w 1043140"/>
                      <a:gd name="connsiteY4" fmla="*/ 1131079 h 1307479"/>
                      <a:gd name="connsiteX5" fmla="*/ 0 w 1043140"/>
                      <a:gd name="connsiteY5" fmla="*/ 1036137 h 1307479"/>
                      <a:gd name="connsiteX6" fmla="*/ 1043140 w 1043140"/>
                      <a:gd name="connsiteY6" fmla="*/ 0 h 1307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43140" h="1307479">
                        <a:moveTo>
                          <a:pt x="1043140" y="0"/>
                        </a:moveTo>
                        <a:lnTo>
                          <a:pt x="1041138" y="12635"/>
                        </a:lnTo>
                        <a:lnTo>
                          <a:pt x="375966" y="1307479"/>
                        </a:lnTo>
                        <a:lnTo>
                          <a:pt x="340150" y="1290225"/>
                        </a:lnTo>
                        <a:cubicBezTo>
                          <a:pt x="256365" y="1244711"/>
                          <a:pt x="177473" y="1191332"/>
                          <a:pt x="104463" y="1131079"/>
                        </a:cubicBezTo>
                        <a:lnTo>
                          <a:pt x="0" y="1036137"/>
                        </a:lnTo>
                        <a:lnTo>
                          <a:pt x="104314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8" name="フリーフォーム: 図形 567">
                    <a:extLst>
                      <a:ext uri="{FF2B5EF4-FFF2-40B4-BE49-F238E27FC236}">
                        <a16:creationId xmlns:a16="http://schemas.microsoft.com/office/drawing/2014/main" id="{1BC72270-FFA9-4739-BE3E-8847342E6743}"/>
                      </a:ext>
                    </a:extLst>
                  </p:cNvPr>
                  <p:cNvSpPr/>
                  <p:nvPr/>
                </p:nvSpPr>
                <p:spPr>
                  <a:xfrm>
                    <a:off x="3293377" y="4597187"/>
                    <a:ext cx="911493" cy="919343"/>
                  </a:xfrm>
                  <a:custGeom>
                    <a:avLst/>
                    <a:gdLst>
                      <a:gd name="connsiteX0" fmla="*/ 491596 w 911493"/>
                      <a:gd name="connsiteY0" fmla="*/ 0 h 919343"/>
                      <a:gd name="connsiteX1" fmla="*/ 608825 w 911493"/>
                      <a:gd name="connsiteY1" fmla="*/ 106545 h 919343"/>
                      <a:gd name="connsiteX2" fmla="*/ 872203 w 911493"/>
                      <a:gd name="connsiteY2" fmla="*/ 284390 h 919343"/>
                      <a:gd name="connsiteX3" fmla="*/ 911493 w 911493"/>
                      <a:gd name="connsiteY3" fmla="*/ 303317 h 919343"/>
                      <a:gd name="connsiteX4" fmla="*/ 595035 w 911493"/>
                      <a:gd name="connsiteY4" fmla="*/ 919343 h 919343"/>
                      <a:gd name="connsiteX5" fmla="*/ 541883 w 911493"/>
                      <a:gd name="connsiteY5" fmla="*/ 893738 h 919343"/>
                      <a:gd name="connsiteX6" fmla="*/ 1496 w 911493"/>
                      <a:gd name="connsiteY6" fmla="*/ 489942 h 919343"/>
                      <a:gd name="connsiteX7" fmla="*/ 0 w 911493"/>
                      <a:gd name="connsiteY7" fmla="*/ 488296 h 919343"/>
                      <a:gd name="connsiteX8" fmla="*/ 491596 w 911493"/>
                      <a:gd name="connsiteY8" fmla="*/ 0 h 9193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1493" h="919343">
                        <a:moveTo>
                          <a:pt x="491596" y="0"/>
                        </a:moveTo>
                        <a:lnTo>
                          <a:pt x="608825" y="106545"/>
                        </a:lnTo>
                        <a:cubicBezTo>
                          <a:pt x="690413" y="173877"/>
                          <a:pt x="778574" y="233528"/>
                          <a:pt x="872203" y="284390"/>
                        </a:cubicBezTo>
                        <a:lnTo>
                          <a:pt x="911493" y="303317"/>
                        </a:lnTo>
                        <a:lnTo>
                          <a:pt x="595035" y="919343"/>
                        </a:lnTo>
                        <a:lnTo>
                          <a:pt x="541883" y="893738"/>
                        </a:lnTo>
                        <a:cubicBezTo>
                          <a:pt x="342525" y="785441"/>
                          <a:pt x="160628" y="649074"/>
                          <a:pt x="1496" y="489942"/>
                        </a:cubicBezTo>
                        <a:lnTo>
                          <a:pt x="0" y="488296"/>
                        </a:lnTo>
                        <a:lnTo>
                          <a:pt x="491596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9" name="フリーフォーム: 図形 568">
                    <a:extLst>
                      <a:ext uri="{FF2B5EF4-FFF2-40B4-BE49-F238E27FC236}">
                        <a16:creationId xmlns:a16="http://schemas.microsoft.com/office/drawing/2014/main" id="{233200CC-1B48-411C-84C4-D426336A1893}"/>
                      </a:ext>
                    </a:extLst>
                  </p:cNvPr>
                  <p:cNvSpPr/>
                  <p:nvPr/>
                </p:nvSpPr>
                <p:spPr>
                  <a:xfrm>
                    <a:off x="4956114" y="3435284"/>
                    <a:ext cx="1037620" cy="1312389"/>
                  </a:xfrm>
                  <a:custGeom>
                    <a:avLst/>
                    <a:gdLst>
                      <a:gd name="connsiteX0" fmla="*/ 1451 w 1037620"/>
                      <a:gd name="connsiteY0" fmla="*/ 0 h 1312389"/>
                      <a:gd name="connsiteX1" fmla="*/ 1037620 w 1037620"/>
                      <a:gd name="connsiteY1" fmla="*/ 1043171 h 1312389"/>
                      <a:gd name="connsiteX2" fmla="*/ 937209 w 1037620"/>
                      <a:gd name="connsiteY2" fmla="*/ 1134430 h 1312389"/>
                      <a:gd name="connsiteX3" fmla="*/ 701522 w 1037620"/>
                      <a:gd name="connsiteY3" fmla="*/ 1293576 h 1312389"/>
                      <a:gd name="connsiteX4" fmla="*/ 662469 w 1037620"/>
                      <a:gd name="connsiteY4" fmla="*/ 1312389 h 1312389"/>
                      <a:gd name="connsiteX5" fmla="*/ 0 w 1037620"/>
                      <a:gd name="connsiteY5" fmla="*/ 2824 h 1312389"/>
                      <a:gd name="connsiteX6" fmla="*/ 1451 w 1037620"/>
                      <a:gd name="connsiteY6" fmla="*/ 0 h 1312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37620" h="1312389">
                        <a:moveTo>
                          <a:pt x="1451" y="0"/>
                        </a:moveTo>
                        <a:lnTo>
                          <a:pt x="1037620" y="1043171"/>
                        </a:lnTo>
                        <a:lnTo>
                          <a:pt x="937209" y="1134430"/>
                        </a:lnTo>
                        <a:cubicBezTo>
                          <a:pt x="864200" y="1194683"/>
                          <a:pt x="785307" y="1248062"/>
                          <a:pt x="701522" y="1293576"/>
                        </a:cubicBezTo>
                        <a:lnTo>
                          <a:pt x="662469" y="1312389"/>
                        </a:lnTo>
                        <a:lnTo>
                          <a:pt x="0" y="2824"/>
                        </a:lnTo>
                        <a:lnTo>
                          <a:pt x="1451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0" name="フリーフォーム: 図形 569">
                    <a:extLst>
                      <a:ext uri="{FF2B5EF4-FFF2-40B4-BE49-F238E27FC236}">
                        <a16:creationId xmlns:a16="http://schemas.microsoft.com/office/drawing/2014/main" id="{D39FFBE7-7F26-40B0-9443-FA75DD43E5B4}"/>
                      </a:ext>
                    </a:extLst>
                  </p:cNvPr>
                  <p:cNvSpPr/>
                  <p:nvPr/>
                </p:nvSpPr>
                <p:spPr>
                  <a:xfrm>
                    <a:off x="5696922" y="4601658"/>
                    <a:ext cx="907477" cy="918771"/>
                  </a:xfrm>
                  <a:custGeom>
                    <a:avLst/>
                    <a:gdLst>
                      <a:gd name="connsiteX0" fmla="*/ 419189 w 907477"/>
                      <a:gd name="connsiteY0" fmla="*/ 0 h 918771"/>
                      <a:gd name="connsiteX1" fmla="*/ 907477 w 907477"/>
                      <a:gd name="connsiteY1" fmla="*/ 491588 h 918771"/>
                      <a:gd name="connsiteX2" fmla="*/ 747683 w 907477"/>
                      <a:gd name="connsiteY2" fmla="*/ 636818 h 918771"/>
                      <a:gd name="connsiteX3" fmla="*/ 373820 w 907477"/>
                      <a:gd name="connsiteY3" fmla="*/ 889267 h 918771"/>
                      <a:gd name="connsiteX4" fmla="*/ 312575 w 907477"/>
                      <a:gd name="connsiteY4" fmla="*/ 918771 h 918771"/>
                      <a:gd name="connsiteX5" fmla="*/ 0 w 907477"/>
                      <a:gd name="connsiteY5" fmla="*/ 300874 h 918771"/>
                      <a:gd name="connsiteX6" fmla="*/ 43500 w 907477"/>
                      <a:gd name="connsiteY6" fmla="*/ 279919 h 918771"/>
                      <a:gd name="connsiteX7" fmla="*/ 306878 w 907477"/>
                      <a:gd name="connsiteY7" fmla="*/ 102074 h 918771"/>
                      <a:gd name="connsiteX8" fmla="*/ 419189 w 907477"/>
                      <a:gd name="connsiteY8" fmla="*/ 0 h 9187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07477" h="918771">
                        <a:moveTo>
                          <a:pt x="419189" y="0"/>
                        </a:moveTo>
                        <a:lnTo>
                          <a:pt x="907477" y="491588"/>
                        </a:lnTo>
                        <a:lnTo>
                          <a:pt x="747683" y="636818"/>
                        </a:lnTo>
                        <a:cubicBezTo>
                          <a:pt x="631870" y="732396"/>
                          <a:pt x="506725" y="817069"/>
                          <a:pt x="373820" y="889267"/>
                        </a:cubicBezTo>
                        <a:lnTo>
                          <a:pt x="312575" y="918771"/>
                        </a:lnTo>
                        <a:lnTo>
                          <a:pt x="0" y="300874"/>
                        </a:lnTo>
                        <a:lnTo>
                          <a:pt x="43500" y="279919"/>
                        </a:lnTo>
                        <a:cubicBezTo>
                          <a:pt x="137129" y="229057"/>
                          <a:pt x="225290" y="169406"/>
                          <a:pt x="306878" y="102074"/>
                        </a:cubicBezTo>
                        <a:lnTo>
                          <a:pt x="419189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フリーフォーム: 図形 570">
                    <a:extLst>
                      <a:ext uri="{FF2B5EF4-FFF2-40B4-BE49-F238E27FC236}">
                        <a16:creationId xmlns:a16="http://schemas.microsoft.com/office/drawing/2014/main" id="{EE218442-7B12-4438-B064-8363806927AE}"/>
                      </a:ext>
                    </a:extLst>
                  </p:cNvPr>
                  <p:cNvSpPr/>
                  <p:nvPr/>
                </p:nvSpPr>
                <p:spPr>
                  <a:xfrm>
                    <a:off x="3495185" y="3433429"/>
                    <a:ext cx="1456992" cy="666440"/>
                  </a:xfrm>
                  <a:custGeom>
                    <a:avLst/>
                    <a:gdLst>
                      <a:gd name="connsiteX0" fmla="*/ 1456992 w 1456992"/>
                      <a:gd name="connsiteY0" fmla="*/ 0 h 666440"/>
                      <a:gd name="connsiteX1" fmla="*/ 1456808 w 1456992"/>
                      <a:gd name="connsiteY1" fmla="*/ 1162 h 666440"/>
                      <a:gd name="connsiteX2" fmla="*/ 141690 w 1456992"/>
                      <a:gd name="connsiteY2" fmla="*/ 666440 h 666440"/>
                      <a:gd name="connsiteX3" fmla="*/ 95706 w 1456992"/>
                      <a:gd name="connsiteY3" fmla="*/ 570984 h 666440"/>
                      <a:gd name="connsiteX4" fmla="*/ 9568 w 1456992"/>
                      <a:gd name="connsiteY4" fmla="*/ 293496 h 666440"/>
                      <a:gd name="connsiteX5" fmla="*/ 0 w 1456992"/>
                      <a:gd name="connsiteY5" fmla="*/ 230804 h 666440"/>
                      <a:gd name="connsiteX6" fmla="*/ 1456992 w 1456992"/>
                      <a:gd name="connsiteY6" fmla="*/ 0 h 666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56992" h="666440">
                        <a:moveTo>
                          <a:pt x="1456992" y="0"/>
                        </a:moveTo>
                        <a:lnTo>
                          <a:pt x="1456808" y="1162"/>
                        </a:lnTo>
                        <a:lnTo>
                          <a:pt x="141690" y="666440"/>
                        </a:lnTo>
                        <a:lnTo>
                          <a:pt x="95706" y="570984"/>
                        </a:lnTo>
                        <a:cubicBezTo>
                          <a:pt x="58303" y="482555"/>
                          <a:pt x="29261" y="389728"/>
                          <a:pt x="9568" y="293496"/>
                        </a:cubicBezTo>
                        <a:lnTo>
                          <a:pt x="0" y="230804"/>
                        </a:lnTo>
                        <a:lnTo>
                          <a:pt x="145699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フリーフォーム: 図形 571">
                    <a:extLst>
                      <a:ext uri="{FF2B5EF4-FFF2-40B4-BE49-F238E27FC236}">
                        <a16:creationId xmlns:a16="http://schemas.microsoft.com/office/drawing/2014/main" id="{208A9558-E556-4D98-9C95-09CD60C53826}"/>
                      </a:ext>
                    </a:extLst>
                  </p:cNvPr>
                  <p:cNvSpPr/>
                  <p:nvPr/>
                </p:nvSpPr>
                <p:spPr>
                  <a:xfrm>
                    <a:off x="2640142" y="3691376"/>
                    <a:ext cx="841875" cy="799406"/>
                  </a:xfrm>
                  <a:custGeom>
                    <a:avLst/>
                    <a:gdLst>
                      <a:gd name="connsiteX0" fmla="*/ 683696 w 841875"/>
                      <a:gd name="connsiteY0" fmla="*/ 0 h 799406"/>
                      <a:gd name="connsiteX1" fmla="*/ 694463 w 841875"/>
                      <a:gd name="connsiteY1" fmla="*/ 70551 h 799406"/>
                      <a:gd name="connsiteX2" fmla="*/ 790720 w 841875"/>
                      <a:gd name="connsiteY2" fmla="*/ 380641 h 799406"/>
                      <a:gd name="connsiteX3" fmla="*/ 841875 w 841875"/>
                      <a:gd name="connsiteY3" fmla="*/ 486831 h 799406"/>
                      <a:gd name="connsiteX4" fmla="*/ 223978 w 841875"/>
                      <a:gd name="connsiteY4" fmla="*/ 799406 h 799406"/>
                      <a:gd name="connsiteX5" fmla="*/ 152190 w 841875"/>
                      <a:gd name="connsiteY5" fmla="*/ 650383 h 799406"/>
                      <a:gd name="connsiteX6" fmla="*/ 15553 w 841875"/>
                      <a:gd name="connsiteY6" fmla="*/ 210212 h 799406"/>
                      <a:gd name="connsiteX7" fmla="*/ 0 w 841875"/>
                      <a:gd name="connsiteY7" fmla="*/ 108305 h 799406"/>
                      <a:gd name="connsiteX8" fmla="*/ 683696 w 841875"/>
                      <a:gd name="connsiteY8" fmla="*/ 0 h 7994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41875" h="799406">
                        <a:moveTo>
                          <a:pt x="683696" y="0"/>
                        </a:moveTo>
                        <a:lnTo>
                          <a:pt x="694463" y="70551"/>
                        </a:lnTo>
                        <a:cubicBezTo>
                          <a:pt x="716469" y="178090"/>
                          <a:pt x="748923" y="281822"/>
                          <a:pt x="790720" y="380641"/>
                        </a:cubicBezTo>
                        <a:lnTo>
                          <a:pt x="841875" y="486831"/>
                        </a:lnTo>
                        <a:lnTo>
                          <a:pt x="223978" y="799406"/>
                        </a:lnTo>
                        <a:lnTo>
                          <a:pt x="152190" y="650383"/>
                        </a:lnTo>
                        <a:cubicBezTo>
                          <a:pt x="92859" y="510110"/>
                          <a:pt x="46790" y="362863"/>
                          <a:pt x="15553" y="210212"/>
                        </a:cubicBezTo>
                        <a:lnTo>
                          <a:pt x="0" y="108305"/>
                        </a:lnTo>
                        <a:lnTo>
                          <a:pt x="683696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フリーフォーム: 図形 572">
                    <a:extLst>
                      <a:ext uri="{FF2B5EF4-FFF2-40B4-BE49-F238E27FC236}">
                        <a16:creationId xmlns:a16="http://schemas.microsoft.com/office/drawing/2014/main" id="{046CE29F-A775-4929-9CCA-DF14029FBE0D}"/>
                      </a:ext>
                    </a:extLst>
                  </p:cNvPr>
                  <p:cNvSpPr/>
                  <p:nvPr/>
                </p:nvSpPr>
                <p:spPr>
                  <a:xfrm>
                    <a:off x="4958223" y="3433536"/>
                    <a:ext cx="1452687" cy="672393"/>
                  </a:xfrm>
                  <a:custGeom>
                    <a:avLst/>
                    <a:gdLst>
                      <a:gd name="connsiteX0" fmla="*/ 240 w 1452687"/>
                      <a:gd name="connsiteY0" fmla="*/ 0 h 672393"/>
                      <a:gd name="connsiteX1" fmla="*/ 1452687 w 1452687"/>
                      <a:gd name="connsiteY1" fmla="*/ 230084 h 672393"/>
                      <a:gd name="connsiteX2" fmla="*/ 1443025 w 1452687"/>
                      <a:gd name="connsiteY2" fmla="*/ 293390 h 672393"/>
                      <a:gd name="connsiteX3" fmla="*/ 1356887 w 1452687"/>
                      <a:gd name="connsiteY3" fmla="*/ 570878 h 672393"/>
                      <a:gd name="connsiteX4" fmla="*/ 1307985 w 1452687"/>
                      <a:gd name="connsiteY4" fmla="*/ 672393 h 672393"/>
                      <a:gd name="connsiteX5" fmla="*/ 0 w 1452687"/>
                      <a:gd name="connsiteY5" fmla="*/ 470 h 672393"/>
                      <a:gd name="connsiteX6" fmla="*/ 240 w 1452687"/>
                      <a:gd name="connsiteY6" fmla="*/ 0 h 6723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52687" h="672393">
                        <a:moveTo>
                          <a:pt x="240" y="0"/>
                        </a:moveTo>
                        <a:lnTo>
                          <a:pt x="1452687" y="230084"/>
                        </a:lnTo>
                        <a:lnTo>
                          <a:pt x="1443025" y="293390"/>
                        </a:lnTo>
                        <a:cubicBezTo>
                          <a:pt x="1423333" y="389622"/>
                          <a:pt x="1394290" y="482449"/>
                          <a:pt x="1356887" y="570878"/>
                        </a:cubicBezTo>
                        <a:lnTo>
                          <a:pt x="1307985" y="672393"/>
                        </a:lnTo>
                        <a:lnTo>
                          <a:pt x="0" y="470"/>
                        </a:lnTo>
                        <a:lnTo>
                          <a:pt x="24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フリーフォーム: 図形 573">
                    <a:extLst>
                      <a:ext uri="{FF2B5EF4-FFF2-40B4-BE49-F238E27FC236}">
                        <a16:creationId xmlns:a16="http://schemas.microsoft.com/office/drawing/2014/main" id="{331F8132-3F88-4054-8947-38F5E22B25B6}"/>
                      </a:ext>
                    </a:extLst>
                  </p:cNvPr>
                  <p:cNvSpPr/>
                  <p:nvPr/>
                </p:nvSpPr>
                <p:spPr>
                  <a:xfrm>
                    <a:off x="6420597" y="3690764"/>
                    <a:ext cx="845356" cy="810935"/>
                  </a:xfrm>
                  <a:custGeom>
                    <a:avLst/>
                    <a:gdLst>
                      <a:gd name="connsiteX0" fmla="*/ 161660 w 845356"/>
                      <a:gd name="connsiteY0" fmla="*/ 0 h 810935"/>
                      <a:gd name="connsiteX1" fmla="*/ 845356 w 845356"/>
                      <a:gd name="connsiteY1" fmla="*/ 108305 h 810935"/>
                      <a:gd name="connsiteX2" fmla="*/ 829709 w 845356"/>
                      <a:gd name="connsiteY2" fmla="*/ 210825 h 810935"/>
                      <a:gd name="connsiteX3" fmla="*/ 693072 w 845356"/>
                      <a:gd name="connsiteY3" fmla="*/ 650996 h 810935"/>
                      <a:gd name="connsiteX4" fmla="*/ 616026 w 845356"/>
                      <a:gd name="connsiteY4" fmla="*/ 810935 h 810935"/>
                      <a:gd name="connsiteX5" fmla="*/ 0 w 845356"/>
                      <a:gd name="connsiteY5" fmla="*/ 494477 h 810935"/>
                      <a:gd name="connsiteX6" fmla="*/ 54542 w 845356"/>
                      <a:gd name="connsiteY6" fmla="*/ 381254 h 810935"/>
                      <a:gd name="connsiteX7" fmla="*/ 150799 w 845356"/>
                      <a:gd name="connsiteY7" fmla="*/ 71164 h 810935"/>
                      <a:gd name="connsiteX8" fmla="*/ 161660 w 845356"/>
                      <a:gd name="connsiteY8" fmla="*/ 0 h 8109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45356" h="810935">
                        <a:moveTo>
                          <a:pt x="161660" y="0"/>
                        </a:moveTo>
                        <a:lnTo>
                          <a:pt x="845356" y="108305"/>
                        </a:lnTo>
                        <a:lnTo>
                          <a:pt x="829709" y="210825"/>
                        </a:lnTo>
                        <a:cubicBezTo>
                          <a:pt x="798472" y="363476"/>
                          <a:pt x="752403" y="510723"/>
                          <a:pt x="693072" y="650996"/>
                        </a:cubicBezTo>
                        <a:lnTo>
                          <a:pt x="616026" y="810935"/>
                        </a:lnTo>
                        <a:lnTo>
                          <a:pt x="0" y="494477"/>
                        </a:lnTo>
                        <a:lnTo>
                          <a:pt x="54542" y="381254"/>
                        </a:lnTo>
                        <a:cubicBezTo>
                          <a:pt x="96339" y="282435"/>
                          <a:pt x="128794" y="178703"/>
                          <a:pt x="150799" y="71164"/>
                        </a:cubicBezTo>
                        <a:lnTo>
                          <a:pt x="16166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1" name="グループ化 510">
                  <a:extLst>
                    <a:ext uri="{FF2B5EF4-FFF2-40B4-BE49-F238E27FC236}">
                      <a16:creationId xmlns:a16="http://schemas.microsoft.com/office/drawing/2014/main" id="{2F17CF39-E702-4A5A-8887-BD949BA7CE70}"/>
                    </a:ext>
                  </a:extLst>
                </p:cNvPr>
                <p:cNvGrpSpPr/>
                <p:nvPr/>
              </p:nvGrpSpPr>
              <p:grpSpPr>
                <a:xfrm>
                  <a:off x="2444152" y="953949"/>
                  <a:ext cx="5017697" cy="4950265"/>
                  <a:chOff x="2444152" y="953949"/>
                  <a:chExt cx="5017697" cy="4950265"/>
                </a:xfrm>
                <a:solidFill>
                  <a:srgbClr val="339933"/>
                </a:solidFill>
              </p:grpSpPr>
              <p:sp>
                <p:nvSpPr>
                  <p:cNvPr id="534" name="フリーフォーム: 図形 533">
                    <a:extLst>
                      <a:ext uri="{FF2B5EF4-FFF2-40B4-BE49-F238E27FC236}">
                        <a16:creationId xmlns:a16="http://schemas.microsoft.com/office/drawing/2014/main" id="{726B039C-5D95-416E-88EC-5021B9DA2976}"/>
                      </a:ext>
                    </a:extLst>
                  </p:cNvPr>
                  <p:cNvSpPr/>
                  <p:nvPr/>
                </p:nvSpPr>
                <p:spPr>
                  <a:xfrm>
                    <a:off x="5320475" y="953949"/>
                    <a:ext cx="783445" cy="393055"/>
                  </a:xfrm>
                  <a:custGeom>
                    <a:avLst/>
                    <a:gdLst>
                      <a:gd name="connsiteX0" fmla="*/ 25616 w 783445"/>
                      <a:gd name="connsiteY0" fmla="*/ 0 h 393055"/>
                      <a:gd name="connsiteX1" fmla="*/ 138147 w 783445"/>
                      <a:gd name="connsiteY1" fmla="*/ 17174 h 393055"/>
                      <a:gd name="connsiteX2" fmla="*/ 609083 w 783445"/>
                      <a:gd name="connsiteY2" fmla="*/ 163361 h 393055"/>
                      <a:gd name="connsiteX3" fmla="*/ 783445 w 783445"/>
                      <a:gd name="connsiteY3" fmla="*/ 247356 h 393055"/>
                      <a:gd name="connsiteX4" fmla="*/ 708599 w 783445"/>
                      <a:gd name="connsiteY4" fmla="*/ 393055 h 393055"/>
                      <a:gd name="connsiteX5" fmla="*/ 545285 w 783445"/>
                      <a:gd name="connsiteY5" fmla="*/ 314383 h 393055"/>
                      <a:gd name="connsiteX6" fmla="*/ 105114 w 783445"/>
                      <a:gd name="connsiteY6" fmla="*/ 177746 h 393055"/>
                      <a:gd name="connsiteX7" fmla="*/ 0 w 783445"/>
                      <a:gd name="connsiteY7" fmla="*/ 161704 h 393055"/>
                      <a:gd name="connsiteX8" fmla="*/ 25616 w 783445"/>
                      <a:gd name="connsiteY8" fmla="*/ 0 h 393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83445" h="393055">
                        <a:moveTo>
                          <a:pt x="25616" y="0"/>
                        </a:moveTo>
                        <a:lnTo>
                          <a:pt x="138147" y="17174"/>
                        </a:lnTo>
                        <a:cubicBezTo>
                          <a:pt x="301467" y="50594"/>
                          <a:pt x="459006" y="99883"/>
                          <a:pt x="609083" y="163361"/>
                        </a:cubicBezTo>
                        <a:lnTo>
                          <a:pt x="783445" y="247356"/>
                        </a:lnTo>
                        <a:lnTo>
                          <a:pt x="708599" y="393055"/>
                        </a:lnTo>
                        <a:lnTo>
                          <a:pt x="545285" y="314383"/>
                        </a:lnTo>
                        <a:cubicBezTo>
                          <a:pt x="405012" y="255052"/>
                          <a:pt x="257765" y="208983"/>
                          <a:pt x="105114" y="177746"/>
                        </a:cubicBezTo>
                        <a:lnTo>
                          <a:pt x="0" y="161704"/>
                        </a:lnTo>
                        <a:lnTo>
                          <a:pt x="25616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5" name="フリーフォーム: 図形 534">
                    <a:extLst>
                      <a:ext uri="{FF2B5EF4-FFF2-40B4-BE49-F238E27FC236}">
                        <a16:creationId xmlns:a16="http://schemas.microsoft.com/office/drawing/2014/main" id="{3B11275A-EF98-47D7-8896-261E6FC604B5}"/>
                      </a:ext>
                    </a:extLst>
                  </p:cNvPr>
                  <p:cNvSpPr/>
                  <p:nvPr/>
                </p:nvSpPr>
                <p:spPr>
                  <a:xfrm>
                    <a:off x="5185027" y="1799347"/>
                    <a:ext cx="527589" cy="318072"/>
                  </a:xfrm>
                  <a:custGeom>
                    <a:avLst/>
                    <a:gdLst>
                      <a:gd name="connsiteX0" fmla="*/ 27143 w 527589"/>
                      <a:gd name="connsiteY0" fmla="*/ 0 h 318072"/>
                      <a:gd name="connsiteX1" fmla="*/ 100901 w 527589"/>
                      <a:gd name="connsiteY1" fmla="*/ 11257 h 318072"/>
                      <a:gd name="connsiteX2" fmla="*/ 410991 w 527589"/>
                      <a:gd name="connsiteY2" fmla="*/ 107514 h 318072"/>
                      <a:gd name="connsiteX3" fmla="*/ 527589 w 527589"/>
                      <a:gd name="connsiteY3" fmla="*/ 163682 h 318072"/>
                      <a:gd name="connsiteX4" fmla="*/ 448278 w 527589"/>
                      <a:gd name="connsiteY4" fmla="*/ 318072 h 318072"/>
                      <a:gd name="connsiteX5" fmla="*/ 343387 w 527589"/>
                      <a:gd name="connsiteY5" fmla="*/ 267544 h 318072"/>
                      <a:gd name="connsiteX6" fmla="*/ 65899 w 527589"/>
                      <a:gd name="connsiteY6" fmla="*/ 181406 h 318072"/>
                      <a:gd name="connsiteX7" fmla="*/ 0 w 527589"/>
                      <a:gd name="connsiteY7" fmla="*/ 171349 h 318072"/>
                      <a:gd name="connsiteX8" fmla="*/ 27143 w 527589"/>
                      <a:gd name="connsiteY8" fmla="*/ 0 h 31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7589" h="318072">
                        <a:moveTo>
                          <a:pt x="27143" y="0"/>
                        </a:moveTo>
                        <a:lnTo>
                          <a:pt x="100901" y="11257"/>
                        </a:lnTo>
                        <a:cubicBezTo>
                          <a:pt x="208440" y="33263"/>
                          <a:pt x="312172" y="65717"/>
                          <a:pt x="410991" y="107514"/>
                        </a:cubicBezTo>
                        <a:lnTo>
                          <a:pt x="527589" y="163682"/>
                        </a:lnTo>
                        <a:lnTo>
                          <a:pt x="448278" y="318072"/>
                        </a:lnTo>
                        <a:lnTo>
                          <a:pt x="343387" y="267544"/>
                        </a:lnTo>
                        <a:cubicBezTo>
                          <a:pt x="254958" y="230141"/>
                          <a:pt x="162132" y="201099"/>
                          <a:pt x="65899" y="181406"/>
                        </a:cubicBezTo>
                        <a:lnTo>
                          <a:pt x="0" y="171349"/>
                        </a:lnTo>
                        <a:lnTo>
                          <a:pt x="27143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6" name="フリーフォーム: 図形 535">
                    <a:extLst>
                      <a:ext uri="{FF2B5EF4-FFF2-40B4-BE49-F238E27FC236}">
                        <a16:creationId xmlns:a16="http://schemas.microsoft.com/office/drawing/2014/main" id="{4977A94E-E733-456D-B9B3-65278B7AD7F1}"/>
                      </a:ext>
                    </a:extLst>
                  </p:cNvPr>
                  <p:cNvSpPr/>
                  <p:nvPr/>
                </p:nvSpPr>
                <p:spPr>
                  <a:xfrm>
                    <a:off x="3819118" y="953976"/>
                    <a:ext cx="766224" cy="385262"/>
                  </a:xfrm>
                  <a:custGeom>
                    <a:avLst/>
                    <a:gdLst>
                      <a:gd name="connsiteX0" fmla="*/ 740608 w 766224"/>
                      <a:gd name="connsiteY0" fmla="*/ 0 h 385262"/>
                      <a:gd name="connsiteX1" fmla="*/ 766224 w 766224"/>
                      <a:gd name="connsiteY1" fmla="*/ 161704 h 385262"/>
                      <a:gd name="connsiteX2" fmla="*/ 661294 w 766224"/>
                      <a:gd name="connsiteY2" fmla="*/ 177718 h 385262"/>
                      <a:gd name="connsiteX3" fmla="*/ 221123 w 766224"/>
                      <a:gd name="connsiteY3" fmla="*/ 314355 h 385262"/>
                      <a:gd name="connsiteX4" fmla="*/ 73929 w 766224"/>
                      <a:gd name="connsiteY4" fmla="*/ 385262 h 385262"/>
                      <a:gd name="connsiteX5" fmla="*/ 0 w 766224"/>
                      <a:gd name="connsiteY5" fmla="*/ 239121 h 385262"/>
                      <a:gd name="connsiteX6" fmla="*/ 157325 w 766224"/>
                      <a:gd name="connsiteY6" fmla="*/ 163333 h 385262"/>
                      <a:gd name="connsiteX7" fmla="*/ 628261 w 766224"/>
                      <a:gd name="connsiteY7" fmla="*/ 17146 h 385262"/>
                      <a:gd name="connsiteX8" fmla="*/ 740608 w 766224"/>
                      <a:gd name="connsiteY8" fmla="*/ 0 h 385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66224" h="385262">
                        <a:moveTo>
                          <a:pt x="740608" y="0"/>
                        </a:moveTo>
                        <a:lnTo>
                          <a:pt x="766224" y="161704"/>
                        </a:lnTo>
                        <a:lnTo>
                          <a:pt x="661294" y="177718"/>
                        </a:lnTo>
                        <a:cubicBezTo>
                          <a:pt x="508643" y="208955"/>
                          <a:pt x="361396" y="255024"/>
                          <a:pt x="221123" y="314355"/>
                        </a:cubicBezTo>
                        <a:lnTo>
                          <a:pt x="73929" y="385262"/>
                        </a:lnTo>
                        <a:lnTo>
                          <a:pt x="0" y="239121"/>
                        </a:lnTo>
                        <a:lnTo>
                          <a:pt x="157325" y="163333"/>
                        </a:lnTo>
                        <a:cubicBezTo>
                          <a:pt x="307402" y="99856"/>
                          <a:pt x="464942" y="50566"/>
                          <a:pt x="628261" y="17146"/>
                        </a:cubicBezTo>
                        <a:lnTo>
                          <a:pt x="740608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フリーフォーム: 図形 536">
                    <a:extLst>
                      <a:ext uri="{FF2B5EF4-FFF2-40B4-BE49-F238E27FC236}">
                        <a16:creationId xmlns:a16="http://schemas.microsoft.com/office/drawing/2014/main" id="{FE7E8C4E-7DE9-4408-8291-EA03708B2B58}"/>
                      </a:ext>
                    </a:extLst>
                  </p:cNvPr>
                  <p:cNvSpPr/>
                  <p:nvPr/>
                </p:nvSpPr>
                <p:spPr>
                  <a:xfrm>
                    <a:off x="4205622" y="1799376"/>
                    <a:ext cx="515168" cy="312619"/>
                  </a:xfrm>
                  <a:custGeom>
                    <a:avLst/>
                    <a:gdLst>
                      <a:gd name="connsiteX0" fmla="*/ 488025 w 515168"/>
                      <a:gd name="connsiteY0" fmla="*/ 0 h 312619"/>
                      <a:gd name="connsiteX1" fmla="*/ 515168 w 515168"/>
                      <a:gd name="connsiteY1" fmla="*/ 171349 h 312619"/>
                      <a:gd name="connsiteX2" fmla="*/ 449453 w 515168"/>
                      <a:gd name="connsiteY2" fmla="*/ 181378 h 312619"/>
                      <a:gd name="connsiteX3" fmla="*/ 171965 w 515168"/>
                      <a:gd name="connsiteY3" fmla="*/ 267516 h 312619"/>
                      <a:gd name="connsiteX4" fmla="*/ 78338 w 515168"/>
                      <a:gd name="connsiteY4" fmla="*/ 312619 h 312619"/>
                      <a:gd name="connsiteX5" fmla="*/ 0 w 515168"/>
                      <a:gd name="connsiteY5" fmla="*/ 157759 h 312619"/>
                      <a:gd name="connsiteX6" fmla="*/ 104361 w 515168"/>
                      <a:gd name="connsiteY6" fmla="*/ 107486 h 312619"/>
                      <a:gd name="connsiteX7" fmla="*/ 414451 w 515168"/>
                      <a:gd name="connsiteY7" fmla="*/ 11229 h 312619"/>
                      <a:gd name="connsiteX8" fmla="*/ 488025 w 515168"/>
                      <a:gd name="connsiteY8" fmla="*/ 0 h 312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15168" h="312619">
                        <a:moveTo>
                          <a:pt x="488025" y="0"/>
                        </a:moveTo>
                        <a:lnTo>
                          <a:pt x="515168" y="171349"/>
                        </a:lnTo>
                        <a:lnTo>
                          <a:pt x="449453" y="181378"/>
                        </a:lnTo>
                        <a:cubicBezTo>
                          <a:pt x="353221" y="201071"/>
                          <a:pt x="260395" y="230113"/>
                          <a:pt x="171965" y="267516"/>
                        </a:cubicBezTo>
                        <a:lnTo>
                          <a:pt x="78338" y="312619"/>
                        </a:lnTo>
                        <a:lnTo>
                          <a:pt x="0" y="157759"/>
                        </a:lnTo>
                        <a:lnTo>
                          <a:pt x="104361" y="107486"/>
                        </a:lnTo>
                        <a:cubicBezTo>
                          <a:pt x="203180" y="65689"/>
                          <a:pt x="306913" y="33235"/>
                          <a:pt x="414451" y="11229"/>
                        </a:cubicBezTo>
                        <a:lnTo>
                          <a:pt x="488025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8" name="フリーフォーム: 図形 537">
                    <a:extLst>
                      <a:ext uri="{FF2B5EF4-FFF2-40B4-BE49-F238E27FC236}">
                        <a16:creationId xmlns:a16="http://schemas.microsoft.com/office/drawing/2014/main" id="{DCC0EC03-69B0-4B58-BF34-817FF85E9400}"/>
                      </a:ext>
                    </a:extLst>
                  </p:cNvPr>
                  <p:cNvSpPr/>
                  <p:nvPr/>
                </p:nvSpPr>
                <p:spPr>
                  <a:xfrm>
                    <a:off x="6621020" y="1666269"/>
                    <a:ext cx="570430" cy="708064"/>
                  </a:xfrm>
                  <a:custGeom>
                    <a:avLst/>
                    <a:gdLst>
                      <a:gd name="connsiteX0" fmla="*/ 116268 w 570430"/>
                      <a:gd name="connsiteY0" fmla="*/ 0 h 708064"/>
                      <a:gd name="connsiteX1" fmla="*/ 267930 w 570430"/>
                      <a:gd name="connsiteY1" fmla="*/ 166870 h 708064"/>
                      <a:gd name="connsiteX2" fmla="*/ 538024 w 570430"/>
                      <a:gd name="connsiteY2" fmla="*/ 566865 h 708064"/>
                      <a:gd name="connsiteX3" fmla="*/ 570430 w 570430"/>
                      <a:gd name="connsiteY3" fmla="*/ 634136 h 708064"/>
                      <a:gd name="connsiteX4" fmla="*/ 424289 w 570430"/>
                      <a:gd name="connsiteY4" fmla="*/ 708064 h 708064"/>
                      <a:gd name="connsiteX5" fmla="*/ 393904 w 570430"/>
                      <a:gd name="connsiteY5" fmla="*/ 644990 h 708064"/>
                      <a:gd name="connsiteX6" fmla="*/ 141455 w 570430"/>
                      <a:gd name="connsiteY6" fmla="*/ 271127 h 708064"/>
                      <a:gd name="connsiteX7" fmla="*/ 0 w 570430"/>
                      <a:gd name="connsiteY7" fmla="*/ 115487 h 708064"/>
                      <a:gd name="connsiteX8" fmla="*/ 116268 w 570430"/>
                      <a:gd name="connsiteY8" fmla="*/ 0 h 708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0430" h="708064">
                        <a:moveTo>
                          <a:pt x="116268" y="0"/>
                        </a:moveTo>
                        <a:lnTo>
                          <a:pt x="267930" y="166870"/>
                        </a:lnTo>
                        <a:cubicBezTo>
                          <a:pt x="370188" y="290778"/>
                          <a:pt x="460780" y="424670"/>
                          <a:pt x="538024" y="566865"/>
                        </a:cubicBezTo>
                        <a:lnTo>
                          <a:pt x="570430" y="634136"/>
                        </a:lnTo>
                        <a:lnTo>
                          <a:pt x="424289" y="708064"/>
                        </a:lnTo>
                        <a:lnTo>
                          <a:pt x="393904" y="644990"/>
                        </a:lnTo>
                        <a:cubicBezTo>
                          <a:pt x="321706" y="512085"/>
                          <a:pt x="237033" y="386940"/>
                          <a:pt x="141455" y="271127"/>
                        </a:cubicBezTo>
                        <a:lnTo>
                          <a:pt x="0" y="115487"/>
                        </a:lnTo>
                        <a:lnTo>
                          <a:pt x="116268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9" name="フリーフォーム: 図形 538">
                    <a:extLst>
                      <a:ext uri="{FF2B5EF4-FFF2-40B4-BE49-F238E27FC236}">
                        <a16:creationId xmlns:a16="http://schemas.microsoft.com/office/drawing/2014/main" id="{157DC709-570E-4E74-9F9B-A257A083A29D}"/>
                      </a:ext>
                    </a:extLst>
                  </p:cNvPr>
                  <p:cNvSpPr/>
                  <p:nvPr/>
                </p:nvSpPr>
                <p:spPr>
                  <a:xfrm>
                    <a:off x="6006230" y="2270044"/>
                    <a:ext cx="421183" cy="495202"/>
                  </a:xfrm>
                  <a:custGeom>
                    <a:avLst/>
                    <a:gdLst>
                      <a:gd name="connsiteX0" fmla="*/ 123203 w 421183"/>
                      <a:gd name="connsiteY0" fmla="*/ 0 h 495202"/>
                      <a:gd name="connsiteX1" fmla="*/ 221502 w 421183"/>
                      <a:gd name="connsiteY1" fmla="*/ 108157 h 495202"/>
                      <a:gd name="connsiteX2" fmla="*/ 399347 w 421183"/>
                      <a:gd name="connsiteY2" fmla="*/ 371535 h 495202"/>
                      <a:gd name="connsiteX3" fmla="*/ 421183 w 421183"/>
                      <a:gd name="connsiteY3" fmla="*/ 416864 h 495202"/>
                      <a:gd name="connsiteX4" fmla="*/ 266324 w 421183"/>
                      <a:gd name="connsiteY4" fmla="*/ 495202 h 495202"/>
                      <a:gd name="connsiteX5" fmla="*/ 246630 w 421183"/>
                      <a:gd name="connsiteY5" fmla="*/ 454320 h 495202"/>
                      <a:gd name="connsiteX6" fmla="*/ 87484 w 421183"/>
                      <a:gd name="connsiteY6" fmla="*/ 218633 h 495202"/>
                      <a:gd name="connsiteX7" fmla="*/ 0 w 421183"/>
                      <a:gd name="connsiteY7" fmla="*/ 122376 h 495202"/>
                      <a:gd name="connsiteX8" fmla="*/ 123203 w 421183"/>
                      <a:gd name="connsiteY8" fmla="*/ 0 h 495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1183" h="495202">
                        <a:moveTo>
                          <a:pt x="123203" y="0"/>
                        </a:moveTo>
                        <a:lnTo>
                          <a:pt x="221502" y="108157"/>
                        </a:lnTo>
                        <a:cubicBezTo>
                          <a:pt x="288834" y="189745"/>
                          <a:pt x="348485" y="277906"/>
                          <a:pt x="399347" y="371535"/>
                        </a:cubicBezTo>
                        <a:lnTo>
                          <a:pt x="421183" y="416864"/>
                        </a:lnTo>
                        <a:lnTo>
                          <a:pt x="266324" y="495202"/>
                        </a:lnTo>
                        <a:lnTo>
                          <a:pt x="246630" y="454320"/>
                        </a:lnTo>
                        <a:cubicBezTo>
                          <a:pt x="201116" y="370535"/>
                          <a:pt x="147737" y="291643"/>
                          <a:pt x="87484" y="218633"/>
                        </a:cubicBezTo>
                        <a:lnTo>
                          <a:pt x="0" y="122376"/>
                        </a:lnTo>
                        <a:lnTo>
                          <a:pt x="123203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0" name="フリーフォーム: 図形 539">
                    <a:extLst>
                      <a:ext uri="{FF2B5EF4-FFF2-40B4-BE49-F238E27FC236}">
                        <a16:creationId xmlns:a16="http://schemas.microsoft.com/office/drawing/2014/main" id="{5F72F334-6B15-4406-810E-DC088F810B31}"/>
                      </a:ext>
                    </a:extLst>
                  </p:cNvPr>
                  <p:cNvSpPr/>
                  <p:nvPr/>
                </p:nvSpPr>
                <p:spPr>
                  <a:xfrm>
                    <a:off x="2721397" y="1649337"/>
                    <a:ext cx="579272" cy="711701"/>
                  </a:xfrm>
                  <a:custGeom>
                    <a:avLst/>
                    <a:gdLst>
                      <a:gd name="connsiteX0" fmla="*/ 463785 w 579272"/>
                      <a:gd name="connsiteY0" fmla="*/ 0 h 711701"/>
                      <a:gd name="connsiteX1" fmla="*/ 579272 w 579272"/>
                      <a:gd name="connsiteY1" fmla="*/ 116267 h 711701"/>
                      <a:gd name="connsiteX2" fmla="*/ 573475 w 579272"/>
                      <a:gd name="connsiteY2" fmla="*/ 121536 h 711701"/>
                      <a:gd name="connsiteX3" fmla="*/ 169679 w 579272"/>
                      <a:gd name="connsiteY3" fmla="*/ 661923 h 711701"/>
                      <a:gd name="connsiteX4" fmla="*/ 145700 w 579272"/>
                      <a:gd name="connsiteY4" fmla="*/ 711701 h 711701"/>
                      <a:gd name="connsiteX5" fmla="*/ 0 w 579272"/>
                      <a:gd name="connsiteY5" fmla="*/ 636854 h 711701"/>
                      <a:gd name="connsiteX6" fmla="*/ 25559 w 579272"/>
                      <a:gd name="connsiteY6" fmla="*/ 583798 h 711701"/>
                      <a:gd name="connsiteX7" fmla="*/ 457579 w 579272"/>
                      <a:gd name="connsiteY7" fmla="*/ 5640 h 711701"/>
                      <a:gd name="connsiteX8" fmla="*/ 463785 w 579272"/>
                      <a:gd name="connsiteY8" fmla="*/ 0 h 7117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272" h="711701">
                        <a:moveTo>
                          <a:pt x="463785" y="0"/>
                        </a:moveTo>
                        <a:lnTo>
                          <a:pt x="579272" y="116267"/>
                        </a:lnTo>
                        <a:lnTo>
                          <a:pt x="573475" y="121536"/>
                        </a:lnTo>
                        <a:cubicBezTo>
                          <a:pt x="414343" y="280668"/>
                          <a:pt x="277976" y="462565"/>
                          <a:pt x="169679" y="661923"/>
                        </a:cubicBezTo>
                        <a:lnTo>
                          <a:pt x="145700" y="711701"/>
                        </a:lnTo>
                        <a:lnTo>
                          <a:pt x="0" y="636854"/>
                        </a:lnTo>
                        <a:lnTo>
                          <a:pt x="25559" y="583798"/>
                        </a:lnTo>
                        <a:cubicBezTo>
                          <a:pt x="141426" y="370505"/>
                          <a:pt x="287324" y="175895"/>
                          <a:pt x="457579" y="5640"/>
                        </a:cubicBezTo>
                        <a:lnTo>
                          <a:pt x="463785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1" name="フリーフォーム: 図形 540">
                    <a:extLst>
                      <a:ext uri="{FF2B5EF4-FFF2-40B4-BE49-F238E27FC236}">
                        <a16:creationId xmlns:a16="http://schemas.microsoft.com/office/drawing/2014/main" id="{656FB778-AD10-42F5-B98B-648BBC972998}"/>
                      </a:ext>
                    </a:extLst>
                  </p:cNvPr>
                  <p:cNvSpPr/>
                  <p:nvPr/>
                </p:nvSpPr>
                <p:spPr>
                  <a:xfrm>
                    <a:off x="3483123" y="2257193"/>
                    <a:ext cx="428211" cy="499615"/>
                  </a:xfrm>
                  <a:custGeom>
                    <a:avLst/>
                    <a:gdLst>
                      <a:gd name="connsiteX0" fmla="*/ 305836 w 428211"/>
                      <a:gd name="connsiteY0" fmla="*/ 0 h 499615"/>
                      <a:gd name="connsiteX1" fmla="*/ 428211 w 428211"/>
                      <a:gd name="connsiteY1" fmla="*/ 123202 h 499615"/>
                      <a:gd name="connsiteX2" fmla="*/ 424576 w 428211"/>
                      <a:gd name="connsiteY2" fmla="*/ 126506 h 499615"/>
                      <a:gd name="connsiteX3" fmla="*/ 170019 w 428211"/>
                      <a:gd name="connsiteY3" fmla="*/ 467172 h 499615"/>
                      <a:gd name="connsiteX4" fmla="*/ 154391 w 428211"/>
                      <a:gd name="connsiteY4" fmla="*/ 499615 h 499615"/>
                      <a:gd name="connsiteX5" fmla="*/ 0 w 428211"/>
                      <a:gd name="connsiteY5" fmla="*/ 420303 h 499615"/>
                      <a:gd name="connsiteX6" fmla="*/ 17302 w 428211"/>
                      <a:gd name="connsiteY6" fmla="*/ 384387 h 499615"/>
                      <a:gd name="connsiteX7" fmla="*/ 301767 w 428211"/>
                      <a:gd name="connsiteY7" fmla="*/ 3697 h 499615"/>
                      <a:gd name="connsiteX8" fmla="*/ 305836 w 428211"/>
                      <a:gd name="connsiteY8" fmla="*/ 0 h 499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8211" h="499615">
                        <a:moveTo>
                          <a:pt x="305836" y="0"/>
                        </a:moveTo>
                        <a:lnTo>
                          <a:pt x="428211" y="123202"/>
                        </a:lnTo>
                        <a:lnTo>
                          <a:pt x="424576" y="126506"/>
                        </a:lnTo>
                        <a:cubicBezTo>
                          <a:pt x="324258" y="226825"/>
                          <a:pt x="238291" y="341495"/>
                          <a:pt x="170019" y="467172"/>
                        </a:cubicBezTo>
                        <a:lnTo>
                          <a:pt x="154391" y="499615"/>
                        </a:lnTo>
                        <a:lnTo>
                          <a:pt x="0" y="420303"/>
                        </a:lnTo>
                        <a:lnTo>
                          <a:pt x="17302" y="384387"/>
                        </a:lnTo>
                        <a:cubicBezTo>
                          <a:pt x="93596" y="243944"/>
                          <a:pt x="189663" y="115802"/>
                          <a:pt x="301767" y="3697"/>
                        </a:cubicBezTo>
                        <a:lnTo>
                          <a:pt x="305836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2" name="フリーフォーム: 図形 541">
                    <a:extLst>
                      <a:ext uri="{FF2B5EF4-FFF2-40B4-BE49-F238E27FC236}">
                        <a16:creationId xmlns:a16="http://schemas.microsoft.com/office/drawing/2014/main" id="{003A0449-3B8E-49E1-A86B-905DC9A94441}"/>
                      </a:ext>
                    </a:extLst>
                  </p:cNvPr>
                  <p:cNvSpPr/>
                  <p:nvPr/>
                </p:nvSpPr>
                <p:spPr>
                  <a:xfrm>
                    <a:off x="2444152" y="3039377"/>
                    <a:ext cx="195991" cy="785923"/>
                  </a:xfrm>
                  <a:custGeom>
                    <a:avLst/>
                    <a:gdLst>
                      <a:gd name="connsiteX0" fmla="*/ 33268 w 195991"/>
                      <a:gd name="connsiteY0" fmla="*/ 0 h 785923"/>
                      <a:gd name="connsiteX1" fmla="*/ 194972 w 195991"/>
                      <a:gd name="connsiteY1" fmla="*/ 25616 h 785923"/>
                      <a:gd name="connsiteX2" fmla="*/ 176009 w 195991"/>
                      <a:gd name="connsiteY2" fmla="*/ 149867 h 785923"/>
                      <a:gd name="connsiteX3" fmla="*/ 163902 w 195991"/>
                      <a:gd name="connsiteY3" fmla="*/ 389624 h 785923"/>
                      <a:gd name="connsiteX4" fmla="*/ 176009 w 195991"/>
                      <a:gd name="connsiteY4" fmla="*/ 629381 h 785923"/>
                      <a:gd name="connsiteX5" fmla="*/ 195991 w 195991"/>
                      <a:gd name="connsiteY5" fmla="*/ 760307 h 785923"/>
                      <a:gd name="connsiteX6" fmla="*/ 34287 w 195991"/>
                      <a:gd name="connsiteY6" fmla="*/ 785923 h 785923"/>
                      <a:gd name="connsiteX7" fmla="*/ 12953 w 195991"/>
                      <a:gd name="connsiteY7" fmla="*/ 646139 h 785923"/>
                      <a:gd name="connsiteX8" fmla="*/ 0 w 195991"/>
                      <a:gd name="connsiteY8" fmla="*/ 389624 h 785923"/>
                      <a:gd name="connsiteX9" fmla="*/ 12953 w 195991"/>
                      <a:gd name="connsiteY9" fmla="*/ 133109 h 785923"/>
                      <a:gd name="connsiteX10" fmla="*/ 33268 w 195991"/>
                      <a:gd name="connsiteY10" fmla="*/ 0 h 785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5991" h="785923">
                        <a:moveTo>
                          <a:pt x="33268" y="0"/>
                        </a:moveTo>
                        <a:lnTo>
                          <a:pt x="194972" y="25616"/>
                        </a:lnTo>
                        <a:lnTo>
                          <a:pt x="176009" y="149867"/>
                        </a:lnTo>
                        <a:cubicBezTo>
                          <a:pt x="168003" y="228697"/>
                          <a:pt x="163902" y="308682"/>
                          <a:pt x="163902" y="389624"/>
                        </a:cubicBezTo>
                        <a:cubicBezTo>
                          <a:pt x="163902" y="470567"/>
                          <a:pt x="168003" y="550551"/>
                          <a:pt x="176009" y="629381"/>
                        </a:cubicBezTo>
                        <a:lnTo>
                          <a:pt x="195991" y="760307"/>
                        </a:lnTo>
                        <a:lnTo>
                          <a:pt x="34287" y="785923"/>
                        </a:lnTo>
                        <a:lnTo>
                          <a:pt x="12953" y="646139"/>
                        </a:lnTo>
                        <a:cubicBezTo>
                          <a:pt x="4388" y="561799"/>
                          <a:pt x="0" y="476224"/>
                          <a:pt x="0" y="389624"/>
                        </a:cubicBezTo>
                        <a:cubicBezTo>
                          <a:pt x="0" y="303024"/>
                          <a:pt x="4388" y="217449"/>
                          <a:pt x="12953" y="133109"/>
                        </a:cubicBezTo>
                        <a:lnTo>
                          <a:pt x="33268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3" name="フリーフォーム: 図形 542">
                    <a:extLst>
                      <a:ext uri="{FF2B5EF4-FFF2-40B4-BE49-F238E27FC236}">
                        <a16:creationId xmlns:a16="http://schemas.microsoft.com/office/drawing/2014/main" id="{311E53EB-7E0B-43AB-881C-33892469A7BB}"/>
                      </a:ext>
                    </a:extLst>
                  </p:cNvPr>
                  <p:cNvSpPr/>
                  <p:nvPr/>
                </p:nvSpPr>
                <p:spPr>
                  <a:xfrm>
                    <a:off x="3301043" y="3173298"/>
                    <a:ext cx="194143" cy="518081"/>
                  </a:xfrm>
                  <a:custGeom>
                    <a:avLst/>
                    <a:gdLst>
                      <a:gd name="connsiteX0" fmla="*/ 21776 w 194143"/>
                      <a:gd name="connsiteY0" fmla="*/ 0 h 518081"/>
                      <a:gd name="connsiteX1" fmla="*/ 193125 w 194143"/>
                      <a:gd name="connsiteY1" fmla="*/ 27144 h 518081"/>
                      <a:gd name="connsiteX2" fmla="*/ 181310 w 194143"/>
                      <a:gd name="connsiteY2" fmla="*/ 104558 h 518081"/>
                      <a:gd name="connsiteX3" fmla="*/ 173678 w 194143"/>
                      <a:gd name="connsiteY3" fmla="*/ 255703 h 518081"/>
                      <a:gd name="connsiteX4" fmla="*/ 181310 w 194143"/>
                      <a:gd name="connsiteY4" fmla="*/ 406848 h 518081"/>
                      <a:gd name="connsiteX5" fmla="*/ 194143 w 194143"/>
                      <a:gd name="connsiteY5" fmla="*/ 490937 h 518081"/>
                      <a:gd name="connsiteX6" fmla="*/ 22795 w 194143"/>
                      <a:gd name="connsiteY6" fmla="*/ 518081 h 518081"/>
                      <a:gd name="connsiteX7" fmla="*/ 8529 w 194143"/>
                      <a:gd name="connsiteY7" fmla="*/ 424606 h 518081"/>
                      <a:gd name="connsiteX8" fmla="*/ 0 w 194143"/>
                      <a:gd name="connsiteY8" fmla="*/ 255703 h 518081"/>
                      <a:gd name="connsiteX9" fmla="*/ 8529 w 194143"/>
                      <a:gd name="connsiteY9" fmla="*/ 86800 h 518081"/>
                      <a:gd name="connsiteX10" fmla="*/ 21776 w 194143"/>
                      <a:gd name="connsiteY10" fmla="*/ 0 h 5180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143" h="518081">
                        <a:moveTo>
                          <a:pt x="21776" y="0"/>
                        </a:moveTo>
                        <a:lnTo>
                          <a:pt x="193125" y="27144"/>
                        </a:lnTo>
                        <a:lnTo>
                          <a:pt x="181310" y="104558"/>
                        </a:lnTo>
                        <a:cubicBezTo>
                          <a:pt x="176263" y="154253"/>
                          <a:pt x="173678" y="204676"/>
                          <a:pt x="173678" y="255703"/>
                        </a:cubicBezTo>
                        <a:cubicBezTo>
                          <a:pt x="173678" y="306730"/>
                          <a:pt x="176263" y="357153"/>
                          <a:pt x="181310" y="406848"/>
                        </a:cubicBezTo>
                        <a:lnTo>
                          <a:pt x="194143" y="490937"/>
                        </a:lnTo>
                        <a:lnTo>
                          <a:pt x="22795" y="518081"/>
                        </a:lnTo>
                        <a:lnTo>
                          <a:pt x="8529" y="424606"/>
                        </a:lnTo>
                        <a:cubicBezTo>
                          <a:pt x="2889" y="369072"/>
                          <a:pt x="0" y="312725"/>
                          <a:pt x="0" y="255703"/>
                        </a:cubicBezTo>
                        <a:cubicBezTo>
                          <a:pt x="0" y="198681"/>
                          <a:pt x="2889" y="142334"/>
                          <a:pt x="8529" y="86800"/>
                        </a:cubicBezTo>
                        <a:lnTo>
                          <a:pt x="21776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4" name="フリーフォーム: 図形 543">
                    <a:extLst>
                      <a:ext uri="{FF2B5EF4-FFF2-40B4-BE49-F238E27FC236}">
                        <a16:creationId xmlns:a16="http://schemas.microsoft.com/office/drawing/2014/main" id="{0E42CAFA-CC5A-442D-B03E-2596B59B0F90}"/>
                      </a:ext>
                    </a:extLst>
                  </p:cNvPr>
                  <p:cNvSpPr/>
                  <p:nvPr/>
                </p:nvSpPr>
                <p:spPr>
                  <a:xfrm>
                    <a:off x="7265953" y="3039992"/>
                    <a:ext cx="195896" cy="784693"/>
                  </a:xfrm>
                  <a:custGeom>
                    <a:avLst/>
                    <a:gdLst>
                      <a:gd name="connsiteX0" fmla="*/ 162722 w 195896"/>
                      <a:gd name="connsiteY0" fmla="*/ 0 h 784693"/>
                      <a:gd name="connsiteX1" fmla="*/ 182943 w 195896"/>
                      <a:gd name="connsiteY1" fmla="*/ 132494 h 784693"/>
                      <a:gd name="connsiteX2" fmla="*/ 195896 w 195896"/>
                      <a:gd name="connsiteY2" fmla="*/ 389009 h 784693"/>
                      <a:gd name="connsiteX3" fmla="*/ 182943 w 195896"/>
                      <a:gd name="connsiteY3" fmla="*/ 645524 h 784693"/>
                      <a:gd name="connsiteX4" fmla="*/ 161704 w 195896"/>
                      <a:gd name="connsiteY4" fmla="*/ 784693 h 784693"/>
                      <a:gd name="connsiteX5" fmla="*/ 0 w 195896"/>
                      <a:gd name="connsiteY5" fmla="*/ 759077 h 784693"/>
                      <a:gd name="connsiteX6" fmla="*/ 19887 w 195896"/>
                      <a:gd name="connsiteY6" fmla="*/ 628766 h 784693"/>
                      <a:gd name="connsiteX7" fmla="*/ 31994 w 195896"/>
                      <a:gd name="connsiteY7" fmla="*/ 389009 h 784693"/>
                      <a:gd name="connsiteX8" fmla="*/ 19887 w 195896"/>
                      <a:gd name="connsiteY8" fmla="*/ 149252 h 784693"/>
                      <a:gd name="connsiteX9" fmla="*/ 1018 w 195896"/>
                      <a:gd name="connsiteY9" fmla="*/ 25616 h 784693"/>
                      <a:gd name="connsiteX10" fmla="*/ 162722 w 195896"/>
                      <a:gd name="connsiteY10" fmla="*/ 0 h 784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5896" h="784693">
                        <a:moveTo>
                          <a:pt x="162722" y="0"/>
                        </a:moveTo>
                        <a:lnTo>
                          <a:pt x="182943" y="132494"/>
                        </a:lnTo>
                        <a:cubicBezTo>
                          <a:pt x="191509" y="216834"/>
                          <a:pt x="195896" y="302409"/>
                          <a:pt x="195896" y="389009"/>
                        </a:cubicBezTo>
                        <a:cubicBezTo>
                          <a:pt x="195896" y="475609"/>
                          <a:pt x="191509" y="561184"/>
                          <a:pt x="182943" y="645524"/>
                        </a:cubicBezTo>
                        <a:lnTo>
                          <a:pt x="161704" y="784693"/>
                        </a:lnTo>
                        <a:lnTo>
                          <a:pt x="0" y="759077"/>
                        </a:lnTo>
                        <a:lnTo>
                          <a:pt x="19887" y="628766"/>
                        </a:lnTo>
                        <a:cubicBezTo>
                          <a:pt x="27893" y="549936"/>
                          <a:pt x="31994" y="469952"/>
                          <a:pt x="31994" y="389009"/>
                        </a:cubicBezTo>
                        <a:cubicBezTo>
                          <a:pt x="31994" y="308067"/>
                          <a:pt x="27893" y="228082"/>
                          <a:pt x="19887" y="149252"/>
                        </a:cubicBezTo>
                        <a:lnTo>
                          <a:pt x="1018" y="25616"/>
                        </a:lnTo>
                        <a:lnTo>
                          <a:pt x="16272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フリーフォーム: 図形 544">
                    <a:extLst>
                      <a:ext uri="{FF2B5EF4-FFF2-40B4-BE49-F238E27FC236}">
                        <a16:creationId xmlns:a16="http://schemas.microsoft.com/office/drawing/2014/main" id="{23FDC69A-D30B-4164-80EE-62719DA53064}"/>
                      </a:ext>
                    </a:extLst>
                  </p:cNvPr>
                  <p:cNvSpPr/>
                  <p:nvPr/>
                </p:nvSpPr>
                <p:spPr>
                  <a:xfrm>
                    <a:off x="6410910" y="3173913"/>
                    <a:ext cx="194049" cy="516851"/>
                  </a:xfrm>
                  <a:custGeom>
                    <a:avLst/>
                    <a:gdLst>
                      <a:gd name="connsiteX0" fmla="*/ 172367 w 194049"/>
                      <a:gd name="connsiteY0" fmla="*/ 0 h 516851"/>
                      <a:gd name="connsiteX1" fmla="*/ 185520 w 194049"/>
                      <a:gd name="connsiteY1" fmla="*/ 86185 h 516851"/>
                      <a:gd name="connsiteX2" fmla="*/ 194049 w 194049"/>
                      <a:gd name="connsiteY2" fmla="*/ 255088 h 516851"/>
                      <a:gd name="connsiteX3" fmla="*/ 185520 w 194049"/>
                      <a:gd name="connsiteY3" fmla="*/ 423991 h 516851"/>
                      <a:gd name="connsiteX4" fmla="*/ 171348 w 194049"/>
                      <a:gd name="connsiteY4" fmla="*/ 516851 h 516851"/>
                      <a:gd name="connsiteX5" fmla="*/ 0 w 194049"/>
                      <a:gd name="connsiteY5" fmla="*/ 489707 h 516851"/>
                      <a:gd name="connsiteX6" fmla="*/ 12739 w 194049"/>
                      <a:gd name="connsiteY6" fmla="*/ 406233 h 516851"/>
                      <a:gd name="connsiteX7" fmla="*/ 20371 w 194049"/>
                      <a:gd name="connsiteY7" fmla="*/ 255088 h 516851"/>
                      <a:gd name="connsiteX8" fmla="*/ 12739 w 194049"/>
                      <a:gd name="connsiteY8" fmla="*/ 103943 h 516851"/>
                      <a:gd name="connsiteX9" fmla="*/ 1018 w 194049"/>
                      <a:gd name="connsiteY9" fmla="*/ 27143 h 516851"/>
                      <a:gd name="connsiteX10" fmla="*/ 172367 w 194049"/>
                      <a:gd name="connsiteY10" fmla="*/ 0 h 516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049" h="516851">
                        <a:moveTo>
                          <a:pt x="172367" y="0"/>
                        </a:moveTo>
                        <a:lnTo>
                          <a:pt x="185520" y="86185"/>
                        </a:lnTo>
                        <a:cubicBezTo>
                          <a:pt x="191160" y="141719"/>
                          <a:pt x="194049" y="198066"/>
                          <a:pt x="194049" y="255088"/>
                        </a:cubicBezTo>
                        <a:cubicBezTo>
                          <a:pt x="194049" y="312110"/>
                          <a:pt x="191160" y="368457"/>
                          <a:pt x="185520" y="423991"/>
                        </a:cubicBezTo>
                        <a:lnTo>
                          <a:pt x="171348" y="516851"/>
                        </a:lnTo>
                        <a:lnTo>
                          <a:pt x="0" y="489707"/>
                        </a:lnTo>
                        <a:lnTo>
                          <a:pt x="12739" y="406233"/>
                        </a:lnTo>
                        <a:cubicBezTo>
                          <a:pt x="17786" y="356538"/>
                          <a:pt x="20371" y="306115"/>
                          <a:pt x="20371" y="255088"/>
                        </a:cubicBezTo>
                        <a:cubicBezTo>
                          <a:pt x="20371" y="204061"/>
                          <a:pt x="17786" y="153638"/>
                          <a:pt x="12739" y="103943"/>
                        </a:cubicBezTo>
                        <a:lnTo>
                          <a:pt x="1018" y="27143"/>
                        </a:lnTo>
                        <a:lnTo>
                          <a:pt x="17236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フリーフォーム: 図形 545">
                    <a:extLst>
                      <a:ext uri="{FF2B5EF4-FFF2-40B4-BE49-F238E27FC236}">
                        <a16:creationId xmlns:a16="http://schemas.microsoft.com/office/drawing/2014/main" id="{534288DA-A3B0-49CE-843F-C6142D03D220}"/>
                      </a:ext>
                    </a:extLst>
                  </p:cNvPr>
                  <p:cNvSpPr/>
                  <p:nvPr/>
                </p:nvSpPr>
                <p:spPr>
                  <a:xfrm>
                    <a:off x="4204868" y="4746112"/>
                    <a:ext cx="516978" cy="312674"/>
                  </a:xfrm>
                  <a:custGeom>
                    <a:avLst/>
                    <a:gdLst>
                      <a:gd name="connsiteX0" fmla="*/ 79311 w 516978"/>
                      <a:gd name="connsiteY0" fmla="*/ 0 h 312674"/>
                      <a:gd name="connsiteX1" fmla="*/ 172719 w 516978"/>
                      <a:gd name="connsiteY1" fmla="*/ 44997 h 312674"/>
                      <a:gd name="connsiteX2" fmla="*/ 450207 w 516978"/>
                      <a:gd name="connsiteY2" fmla="*/ 131135 h 312674"/>
                      <a:gd name="connsiteX3" fmla="*/ 516978 w 516978"/>
                      <a:gd name="connsiteY3" fmla="*/ 141326 h 312674"/>
                      <a:gd name="connsiteX4" fmla="*/ 489835 w 516978"/>
                      <a:gd name="connsiteY4" fmla="*/ 312674 h 312674"/>
                      <a:gd name="connsiteX5" fmla="*/ 415205 w 516978"/>
                      <a:gd name="connsiteY5" fmla="*/ 301284 h 312674"/>
                      <a:gd name="connsiteX6" fmla="*/ 105115 w 516978"/>
                      <a:gd name="connsiteY6" fmla="*/ 205027 h 312674"/>
                      <a:gd name="connsiteX7" fmla="*/ 0 w 516978"/>
                      <a:gd name="connsiteY7" fmla="*/ 154390 h 312674"/>
                      <a:gd name="connsiteX8" fmla="*/ 79311 w 516978"/>
                      <a:gd name="connsiteY8" fmla="*/ 0 h 31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16978" h="312674">
                        <a:moveTo>
                          <a:pt x="79311" y="0"/>
                        </a:moveTo>
                        <a:lnTo>
                          <a:pt x="172719" y="44997"/>
                        </a:lnTo>
                        <a:cubicBezTo>
                          <a:pt x="261149" y="82400"/>
                          <a:pt x="353975" y="111443"/>
                          <a:pt x="450207" y="131135"/>
                        </a:cubicBezTo>
                        <a:lnTo>
                          <a:pt x="516978" y="141326"/>
                        </a:lnTo>
                        <a:lnTo>
                          <a:pt x="489835" y="312674"/>
                        </a:lnTo>
                        <a:lnTo>
                          <a:pt x="415205" y="301284"/>
                        </a:lnTo>
                        <a:cubicBezTo>
                          <a:pt x="307667" y="279279"/>
                          <a:pt x="203934" y="246824"/>
                          <a:pt x="105115" y="205027"/>
                        </a:cubicBezTo>
                        <a:lnTo>
                          <a:pt x="0" y="154390"/>
                        </a:lnTo>
                        <a:lnTo>
                          <a:pt x="79311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7" name="フリーフォーム: 図形 546">
                    <a:extLst>
                      <a:ext uri="{FF2B5EF4-FFF2-40B4-BE49-F238E27FC236}">
                        <a16:creationId xmlns:a16="http://schemas.microsoft.com/office/drawing/2014/main" id="{80C403E0-65C8-40C5-8B08-809DCBD94A67}"/>
                      </a:ext>
                    </a:extLst>
                  </p:cNvPr>
                  <p:cNvSpPr/>
                  <p:nvPr/>
                </p:nvSpPr>
                <p:spPr>
                  <a:xfrm>
                    <a:off x="3813564" y="5516529"/>
                    <a:ext cx="772835" cy="387657"/>
                  </a:xfrm>
                  <a:custGeom>
                    <a:avLst/>
                    <a:gdLst>
                      <a:gd name="connsiteX0" fmla="*/ 74847 w 772835"/>
                      <a:gd name="connsiteY0" fmla="*/ 0 h 387657"/>
                      <a:gd name="connsiteX1" fmla="*/ 226678 w 772835"/>
                      <a:gd name="connsiteY1" fmla="*/ 73141 h 387657"/>
                      <a:gd name="connsiteX2" fmla="*/ 666849 w 772835"/>
                      <a:gd name="connsiteY2" fmla="*/ 209778 h 387657"/>
                      <a:gd name="connsiteX3" fmla="*/ 772835 w 772835"/>
                      <a:gd name="connsiteY3" fmla="*/ 225953 h 387657"/>
                      <a:gd name="connsiteX4" fmla="*/ 747219 w 772835"/>
                      <a:gd name="connsiteY4" fmla="*/ 387657 h 387657"/>
                      <a:gd name="connsiteX5" fmla="*/ 633816 w 772835"/>
                      <a:gd name="connsiteY5" fmla="*/ 370350 h 387657"/>
                      <a:gd name="connsiteX6" fmla="*/ 162880 w 772835"/>
                      <a:gd name="connsiteY6" fmla="*/ 224163 h 387657"/>
                      <a:gd name="connsiteX7" fmla="*/ 0 w 772835"/>
                      <a:gd name="connsiteY7" fmla="*/ 145699 h 387657"/>
                      <a:gd name="connsiteX8" fmla="*/ 74847 w 772835"/>
                      <a:gd name="connsiteY8" fmla="*/ 0 h 3876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72835" h="387657">
                        <a:moveTo>
                          <a:pt x="74847" y="0"/>
                        </a:moveTo>
                        <a:lnTo>
                          <a:pt x="226678" y="73141"/>
                        </a:lnTo>
                        <a:cubicBezTo>
                          <a:pt x="366951" y="132472"/>
                          <a:pt x="514198" y="178541"/>
                          <a:pt x="666849" y="209778"/>
                        </a:cubicBezTo>
                        <a:lnTo>
                          <a:pt x="772835" y="225953"/>
                        </a:lnTo>
                        <a:lnTo>
                          <a:pt x="747219" y="387657"/>
                        </a:lnTo>
                        <a:lnTo>
                          <a:pt x="633816" y="370350"/>
                        </a:lnTo>
                        <a:cubicBezTo>
                          <a:pt x="470497" y="336930"/>
                          <a:pt x="312957" y="287641"/>
                          <a:pt x="162880" y="224163"/>
                        </a:cubicBezTo>
                        <a:lnTo>
                          <a:pt x="0" y="145699"/>
                        </a:lnTo>
                        <a:lnTo>
                          <a:pt x="7484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フリーフォーム: 図形 547">
                    <a:extLst>
                      <a:ext uri="{FF2B5EF4-FFF2-40B4-BE49-F238E27FC236}">
                        <a16:creationId xmlns:a16="http://schemas.microsoft.com/office/drawing/2014/main" id="{AD63B969-EF1B-43C2-8846-475E16E8FA39}"/>
                      </a:ext>
                    </a:extLst>
                  </p:cNvPr>
                  <p:cNvSpPr/>
                  <p:nvPr/>
                </p:nvSpPr>
                <p:spPr>
                  <a:xfrm>
                    <a:off x="5183969" y="4747674"/>
                    <a:ext cx="512952" cy="311141"/>
                  </a:xfrm>
                  <a:custGeom>
                    <a:avLst/>
                    <a:gdLst>
                      <a:gd name="connsiteX0" fmla="*/ 434613 w 512952"/>
                      <a:gd name="connsiteY0" fmla="*/ 0 h 311141"/>
                      <a:gd name="connsiteX1" fmla="*/ 512952 w 512952"/>
                      <a:gd name="connsiteY1" fmla="*/ 154859 h 311141"/>
                      <a:gd name="connsiteX2" fmla="*/ 412048 w 512952"/>
                      <a:gd name="connsiteY2" fmla="*/ 203466 h 311141"/>
                      <a:gd name="connsiteX3" fmla="*/ 101958 w 512952"/>
                      <a:gd name="connsiteY3" fmla="*/ 299723 h 311141"/>
                      <a:gd name="connsiteX4" fmla="*/ 27143 w 512952"/>
                      <a:gd name="connsiteY4" fmla="*/ 311141 h 311141"/>
                      <a:gd name="connsiteX5" fmla="*/ 0 w 512952"/>
                      <a:gd name="connsiteY5" fmla="*/ 139793 h 311141"/>
                      <a:gd name="connsiteX6" fmla="*/ 66956 w 512952"/>
                      <a:gd name="connsiteY6" fmla="*/ 129574 h 311141"/>
                      <a:gd name="connsiteX7" fmla="*/ 344444 w 512952"/>
                      <a:gd name="connsiteY7" fmla="*/ 43436 h 311141"/>
                      <a:gd name="connsiteX8" fmla="*/ 434613 w 512952"/>
                      <a:gd name="connsiteY8" fmla="*/ 0 h 311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12952" h="311141">
                        <a:moveTo>
                          <a:pt x="434613" y="0"/>
                        </a:moveTo>
                        <a:lnTo>
                          <a:pt x="512952" y="154859"/>
                        </a:lnTo>
                        <a:lnTo>
                          <a:pt x="412048" y="203466"/>
                        </a:lnTo>
                        <a:cubicBezTo>
                          <a:pt x="313229" y="245263"/>
                          <a:pt x="209497" y="277718"/>
                          <a:pt x="101958" y="299723"/>
                        </a:cubicBezTo>
                        <a:lnTo>
                          <a:pt x="27143" y="311141"/>
                        </a:lnTo>
                        <a:lnTo>
                          <a:pt x="0" y="139793"/>
                        </a:lnTo>
                        <a:lnTo>
                          <a:pt x="66956" y="129574"/>
                        </a:lnTo>
                        <a:cubicBezTo>
                          <a:pt x="163189" y="109882"/>
                          <a:pt x="256015" y="80839"/>
                          <a:pt x="344444" y="43436"/>
                        </a:cubicBezTo>
                        <a:lnTo>
                          <a:pt x="434613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9" name="フリーフォーム: 図形 548">
                    <a:extLst>
                      <a:ext uri="{FF2B5EF4-FFF2-40B4-BE49-F238E27FC236}">
                        <a16:creationId xmlns:a16="http://schemas.microsoft.com/office/drawing/2014/main" id="{D9A99F0D-2326-4B4C-813C-4386C5AC0DE8}"/>
                      </a:ext>
                    </a:extLst>
                  </p:cNvPr>
                  <p:cNvSpPr/>
                  <p:nvPr/>
                </p:nvSpPr>
                <p:spPr>
                  <a:xfrm>
                    <a:off x="5319418" y="5520428"/>
                    <a:ext cx="764006" cy="383786"/>
                  </a:xfrm>
                  <a:custGeom>
                    <a:avLst/>
                    <a:gdLst>
                      <a:gd name="connsiteX0" fmla="*/ 690078 w 764006"/>
                      <a:gd name="connsiteY0" fmla="*/ 0 h 383786"/>
                      <a:gd name="connsiteX1" fmla="*/ 764006 w 764006"/>
                      <a:gd name="connsiteY1" fmla="*/ 146141 h 383786"/>
                      <a:gd name="connsiteX2" fmla="*/ 610139 w 764006"/>
                      <a:gd name="connsiteY2" fmla="*/ 220263 h 383786"/>
                      <a:gd name="connsiteX3" fmla="*/ 139203 w 764006"/>
                      <a:gd name="connsiteY3" fmla="*/ 366450 h 383786"/>
                      <a:gd name="connsiteX4" fmla="*/ 25616 w 764006"/>
                      <a:gd name="connsiteY4" fmla="*/ 383786 h 383786"/>
                      <a:gd name="connsiteX5" fmla="*/ 0 w 764006"/>
                      <a:gd name="connsiteY5" fmla="*/ 222082 h 383786"/>
                      <a:gd name="connsiteX6" fmla="*/ 106170 w 764006"/>
                      <a:gd name="connsiteY6" fmla="*/ 205878 h 383786"/>
                      <a:gd name="connsiteX7" fmla="*/ 546341 w 764006"/>
                      <a:gd name="connsiteY7" fmla="*/ 69241 h 383786"/>
                      <a:gd name="connsiteX8" fmla="*/ 690078 w 764006"/>
                      <a:gd name="connsiteY8" fmla="*/ 0 h 3837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64006" h="383786">
                        <a:moveTo>
                          <a:pt x="690078" y="0"/>
                        </a:moveTo>
                        <a:lnTo>
                          <a:pt x="764006" y="146141"/>
                        </a:lnTo>
                        <a:lnTo>
                          <a:pt x="610139" y="220263"/>
                        </a:lnTo>
                        <a:cubicBezTo>
                          <a:pt x="460062" y="283741"/>
                          <a:pt x="302523" y="333030"/>
                          <a:pt x="139203" y="366450"/>
                        </a:cubicBezTo>
                        <a:lnTo>
                          <a:pt x="25616" y="383786"/>
                        </a:lnTo>
                        <a:lnTo>
                          <a:pt x="0" y="222082"/>
                        </a:lnTo>
                        <a:lnTo>
                          <a:pt x="106170" y="205878"/>
                        </a:lnTo>
                        <a:cubicBezTo>
                          <a:pt x="258821" y="174641"/>
                          <a:pt x="406068" y="128572"/>
                          <a:pt x="546341" y="69241"/>
                        </a:cubicBezTo>
                        <a:lnTo>
                          <a:pt x="690078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0" name="フリーフォーム: 図形 549">
                    <a:extLst>
                      <a:ext uri="{FF2B5EF4-FFF2-40B4-BE49-F238E27FC236}">
                        <a16:creationId xmlns:a16="http://schemas.microsoft.com/office/drawing/2014/main" id="{D595584B-9431-4145-B26A-E68B3F58CC1A}"/>
                      </a:ext>
                    </a:extLst>
                  </p:cNvPr>
                  <p:cNvSpPr/>
                  <p:nvPr/>
                </p:nvSpPr>
                <p:spPr>
                  <a:xfrm>
                    <a:off x="3482017" y="4099870"/>
                    <a:ext cx="426197" cy="497317"/>
                  </a:xfrm>
                  <a:custGeom>
                    <a:avLst/>
                    <a:gdLst>
                      <a:gd name="connsiteX0" fmla="*/ 154859 w 426197"/>
                      <a:gd name="connsiteY0" fmla="*/ 0 h 497317"/>
                      <a:gd name="connsiteX1" fmla="*/ 171125 w 426197"/>
                      <a:gd name="connsiteY1" fmla="*/ 33767 h 497317"/>
                      <a:gd name="connsiteX2" fmla="*/ 425682 w 426197"/>
                      <a:gd name="connsiteY2" fmla="*/ 374433 h 497317"/>
                      <a:gd name="connsiteX3" fmla="*/ 426197 w 426197"/>
                      <a:gd name="connsiteY3" fmla="*/ 374902 h 497317"/>
                      <a:gd name="connsiteX4" fmla="*/ 302955 w 426197"/>
                      <a:gd name="connsiteY4" fmla="*/ 497317 h 497317"/>
                      <a:gd name="connsiteX5" fmla="*/ 302873 w 426197"/>
                      <a:gd name="connsiteY5" fmla="*/ 497242 h 497317"/>
                      <a:gd name="connsiteX6" fmla="*/ 18408 w 426197"/>
                      <a:gd name="connsiteY6" fmla="*/ 116552 h 497317"/>
                      <a:gd name="connsiteX7" fmla="*/ 0 w 426197"/>
                      <a:gd name="connsiteY7" fmla="*/ 78339 h 497317"/>
                      <a:gd name="connsiteX8" fmla="*/ 154859 w 426197"/>
                      <a:gd name="connsiteY8" fmla="*/ 0 h 4973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6197" h="497317">
                        <a:moveTo>
                          <a:pt x="154859" y="0"/>
                        </a:moveTo>
                        <a:lnTo>
                          <a:pt x="171125" y="33767"/>
                        </a:lnTo>
                        <a:cubicBezTo>
                          <a:pt x="239397" y="159444"/>
                          <a:pt x="325364" y="274114"/>
                          <a:pt x="425682" y="374433"/>
                        </a:cubicBezTo>
                        <a:lnTo>
                          <a:pt x="426197" y="374902"/>
                        </a:lnTo>
                        <a:lnTo>
                          <a:pt x="302955" y="497317"/>
                        </a:lnTo>
                        <a:lnTo>
                          <a:pt x="302873" y="497242"/>
                        </a:lnTo>
                        <a:cubicBezTo>
                          <a:pt x="190769" y="385137"/>
                          <a:pt x="94702" y="256995"/>
                          <a:pt x="18408" y="116552"/>
                        </a:cubicBezTo>
                        <a:lnTo>
                          <a:pt x="0" y="78339"/>
                        </a:lnTo>
                        <a:lnTo>
                          <a:pt x="154859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1" name="フリーフォーム: 図形 550">
                    <a:extLst>
                      <a:ext uri="{FF2B5EF4-FFF2-40B4-BE49-F238E27FC236}">
                        <a16:creationId xmlns:a16="http://schemas.microsoft.com/office/drawing/2014/main" id="{690F505C-0856-490F-8280-FA48FD9AF243}"/>
                      </a:ext>
                    </a:extLst>
                  </p:cNvPr>
                  <p:cNvSpPr/>
                  <p:nvPr/>
                </p:nvSpPr>
                <p:spPr>
                  <a:xfrm>
                    <a:off x="2717979" y="4490782"/>
                    <a:ext cx="575397" cy="710186"/>
                  </a:xfrm>
                  <a:custGeom>
                    <a:avLst/>
                    <a:gdLst>
                      <a:gd name="connsiteX0" fmla="*/ 146141 w 575397"/>
                      <a:gd name="connsiteY0" fmla="*/ 0 h 710186"/>
                      <a:gd name="connsiteX1" fmla="*/ 173098 w 575397"/>
                      <a:gd name="connsiteY1" fmla="*/ 55959 h 710186"/>
                      <a:gd name="connsiteX2" fmla="*/ 425547 w 575397"/>
                      <a:gd name="connsiteY2" fmla="*/ 429822 h 710186"/>
                      <a:gd name="connsiteX3" fmla="*/ 575397 w 575397"/>
                      <a:gd name="connsiteY3" fmla="*/ 594699 h 710186"/>
                      <a:gd name="connsiteX4" fmla="*/ 459129 w 575397"/>
                      <a:gd name="connsiteY4" fmla="*/ 710186 h 710186"/>
                      <a:gd name="connsiteX5" fmla="*/ 299072 w 575397"/>
                      <a:gd name="connsiteY5" fmla="*/ 534079 h 710186"/>
                      <a:gd name="connsiteX6" fmla="*/ 28978 w 575397"/>
                      <a:gd name="connsiteY6" fmla="*/ 134084 h 710186"/>
                      <a:gd name="connsiteX7" fmla="*/ 0 w 575397"/>
                      <a:gd name="connsiteY7" fmla="*/ 73929 h 710186"/>
                      <a:gd name="connsiteX8" fmla="*/ 146141 w 575397"/>
                      <a:gd name="connsiteY8" fmla="*/ 0 h 710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5397" h="710186">
                        <a:moveTo>
                          <a:pt x="146141" y="0"/>
                        </a:moveTo>
                        <a:lnTo>
                          <a:pt x="173098" y="55959"/>
                        </a:lnTo>
                        <a:cubicBezTo>
                          <a:pt x="245296" y="188864"/>
                          <a:pt x="329970" y="314009"/>
                          <a:pt x="425547" y="429822"/>
                        </a:cubicBezTo>
                        <a:lnTo>
                          <a:pt x="575397" y="594699"/>
                        </a:lnTo>
                        <a:lnTo>
                          <a:pt x="459129" y="710186"/>
                        </a:lnTo>
                        <a:lnTo>
                          <a:pt x="299072" y="534079"/>
                        </a:lnTo>
                        <a:cubicBezTo>
                          <a:pt x="196815" y="410171"/>
                          <a:pt x="106223" y="276279"/>
                          <a:pt x="28978" y="134084"/>
                        </a:cubicBezTo>
                        <a:lnTo>
                          <a:pt x="0" y="73929"/>
                        </a:lnTo>
                        <a:lnTo>
                          <a:pt x="146141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2" name="フリーフォーム: 図形 551">
                    <a:extLst>
                      <a:ext uri="{FF2B5EF4-FFF2-40B4-BE49-F238E27FC236}">
                        <a16:creationId xmlns:a16="http://schemas.microsoft.com/office/drawing/2014/main" id="{06482D58-5D0A-4534-A9BE-312B484CFFAE}"/>
                      </a:ext>
                    </a:extLst>
                  </p:cNvPr>
                  <p:cNvSpPr/>
                  <p:nvPr/>
                </p:nvSpPr>
                <p:spPr>
                  <a:xfrm>
                    <a:off x="5993733" y="4105929"/>
                    <a:ext cx="426864" cy="495729"/>
                  </a:xfrm>
                  <a:custGeom>
                    <a:avLst/>
                    <a:gdLst>
                      <a:gd name="connsiteX0" fmla="*/ 272474 w 426864"/>
                      <a:gd name="connsiteY0" fmla="*/ 0 h 495729"/>
                      <a:gd name="connsiteX1" fmla="*/ 426864 w 426864"/>
                      <a:gd name="connsiteY1" fmla="*/ 79312 h 495729"/>
                      <a:gd name="connsiteX2" fmla="*/ 411843 w 426864"/>
                      <a:gd name="connsiteY2" fmla="*/ 110493 h 495729"/>
                      <a:gd name="connsiteX3" fmla="*/ 127378 w 426864"/>
                      <a:gd name="connsiteY3" fmla="*/ 491183 h 495729"/>
                      <a:gd name="connsiteX4" fmla="*/ 122376 w 426864"/>
                      <a:gd name="connsiteY4" fmla="*/ 495729 h 495729"/>
                      <a:gd name="connsiteX5" fmla="*/ 0 w 426864"/>
                      <a:gd name="connsiteY5" fmla="*/ 372527 h 495729"/>
                      <a:gd name="connsiteX6" fmla="*/ 4569 w 426864"/>
                      <a:gd name="connsiteY6" fmla="*/ 368374 h 495729"/>
                      <a:gd name="connsiteX7" fmla="*/ 259126 w 426864"/>
                      <a:gd name="connsiteY7" fmla="*/ 27708 h 495729"/>
                      <a:gd name="connsiteX8" fmla="*/ 272474 w 426864"/>
                      <a:gd name="connsiteY8" fmla="*/ 0 h 4957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6864" h="495729">
                        <a:moveTo>
                          <a:pt x="272474" y="0"/>
                        </a:moveTo>
                        <a:lnTo>
                          <a:pt x="426864" y="79312"/>
                        </a:lnTo>
                        <a:lnTo>
                          <a:pt x="411843" y="110493"/>
                        </a:lnTo>
                        <a:cubicBezTo>
                          <a:pt x="335550" y="250936"/>
                          <a:pt x="239482" y="379078"/>
                          <a:pt x="127378" y="491183"/>
                        </a:cubicBezTo>
                        <a:lnTo>
                          <a:pt x="122376" y="495729"/>
                        </a:lnTo>
                        <a:lnTo>
                          <a:pt x="0" y="372527"/>
                        </a:lnTo>
                        <a:lnTo>
                          <a:pt x="4569" y="368374"/>
                        </a:lnTo>
                        <a:cubicBezTo>
                          <a:pt x="104887" y="268055"/>
                          <a:pt x="190855" y="153385"/>
                          <a:pt x="259126" y="27708"/>
                        </a:cubicBezTo>
                        <a:lnTo>
                          <a:pt x="272474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B4A8FE6C-0702-44CD-BE35-66B0EA784E83}"/>
                      </a:ext>
                    </a:extLst>
                  </p:cNvPr>
                  <p:cNvSpPr/>
                  <p:nvPr/>
                </p:nvSpPr>
                <p:spPr>
                  <a:xfrm>
                    <a:off x="6604398" y="4501699"/>
                    <a:ext cx="577925" cy="707815"/>
                  </a:xfrm>
                  <a:custGeom>
                    <a:avLst/>
                    <a:gdLst>
                      <a:gd name="connsiteX0" fmla="*/ 432226 w 577925"/>
                      <a:gd name="connsiteY0" fmla="*/ 0 h 707815"/>
                      <a:gd name="connsiteX1" fmla="*/ 577925 w 577925"/>
                      <a:gd name="connsiteY1" fmla="*/ 74847 h 707815"/>
                      <a:gd name="connsiteX2" fmla="*/ 554647 w 577925"/>
                      <a:gd name="connsiteY2" fmla="*/ 123168 h 707815"/>
                      <a:gd name="connsiteX3" fmla="*/ 122627 w 577925"/>
                      <a:gd name="connsiteY3" fmla="*/ 701326 h 707815"/>
                      <a:gd name="connsiteX4" fmla="*/ 115487 w 577925"/>
                      <a:gd name="connsiteY4" fmla="*/ 707815 h 707815"/>
                      <a:gd name="connsiteX5" fmla="*/ 0 w 577925"/>
                      <a:gd name="connsiteY5" fmla="*/ 591548 h 707815"/>
                      <a:gd name="connsiteX6" fmla="*/ 6731 w 577925"/>
                      <a:gd name="connsiteY6" fmla="*/ 585430 h 707815"/>
                      <a:gd name="connsiteX7" fmla="*/ 410527 w 577925"/>
                      <a:gd name="connsiteY7" fmla="*/ 45043 h 707815"/>
                      <a:gd name="connsiteX8" fmla="*/ 432226 w 577925"/>
                      <a:gd name="connsiteY8" fmla="*/ 0 h 7078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7925" h="707815">
                        <a:moveTo>
                          <a:pt x="432226" y="0"/>
                        </a:moveTo>
                        <a:lnTo>
                          <a:pt x="577925" y="74847"/>
                        </a:lnTo>
                        <a:lnTo>
                          <a:pt x="554647" y="123168"/>
                        </a:lnTo>
                        <a:cubicBezTo>
                          <a:pt x="438780" y="336461"/>
                          <a:pt x="292882" y="531072"/>
                          <a:pt x="122627" y="701326"/>
                        </a:cubicBezTo>
                        <a:lnTo>
                          <a:pt x="115487" y="707815"/>
                        </a:lnTo>
                        <a:lnTo>
                          <a:pt x="0" y="591548"/>
                        </a:lnTo>
                        <a:lnTo>
                          <a:pt x="6731" y="585430"/>
                        </a:lnTo>
                        <a:cubicBezTo>
                          <a:pt x="165863" y="426298"/>
                          <a:pt x="302230" y="244401"/>
                          <a:pt x="410527" y="45043"/>
                        </a:cubicBezTo>
                        <a:lnTo>
                          <a:pt x="432226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4" name="楕円 553">
                    <a:extLst>
                      <a:ext uri="{FF2B5EF4-FFF2-40B4-BE49-F238E27FC236}">
                        <a16:creationId xmlns:a16="http://schemas.microsoft.com/office/drawing/2014/main" id="{BE058B44-3F6F-46FD-8829-79FA04D1D93E}"/>
                      </a:ext>
                    </a:extLst>
                  </p:cNvPr>
                  <p:cNvSpPr/>
                  <p:nvPr/>
                </p:nvSpPr>
                <p:spPr>
                  <a:xfrm>
                    <a:off x="4678192" y="3079589"/>
                    <a:ext cx="698821" cy="698821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512" name="グループ化 511">
                  <a:extLst>
                    <a:ext uri="{FF2B5EF4-FFF2-40B4-BE49-F238E27FC236}">
                      <a16:creationId xmlns:a16="http://schemas.microsoft.com/office/drawing/2014/main" id="{84C579F2-62CC-4292-B805-48FDE20B101C}"/>
                    </a:ext>
                  </a:extLst>
                </p:cNvPr>
                <p:cNvGrpSpPr/>
                <p:nvPr/>
              </p:nvGrpSpPr>
              <p:grpSpPr>
                <a:xfrm>
                  <a:off x="2477420" y="920152"/>
                  <a:ext cx="4951257" cy="5017697"/>
                  <a:chOff x="2477420" y="920152"/>
                  <a:chExt cx="4951257" cy="5017697"/>
                </a:xfrm>
                <a:solidFill>
                  <a:srgbClr val="FF0000"/>
                </a:solidFill>
              </p:grpSpPr>
              <p:sp>
                <p:nvSpPr>
                  <p:cNvPr id="513" name="フリーフォーム: 図形 512">
                    <a:extLst>
                      <a:ext uri="{FF2B5EF4-FFF2-40B4-BE49-F238E27FC236}">
                        <a16:creationId xmlns:a16="http://schemas.microsoft.com/office/drawing/2014/main" id="{E6F6E51B-5C50-4EF1-9D15-11DF88F2CD65}"/>
                      </a:ext>
                    </a:extLst>
                  </p:cNvPr>
                  <p:cNvSpPr/>
                  <p:nvPr/>
                </p:nvSpPr>
                <p:spPr>
                  <a:xfrm>
                    <a:off x="4559725" y="920152"/>
                    <a:ext cx="786365" cy="195529"/>
                  </a:xfrm>
                  <a:custGeom>
                    <a:avLst/>
                    <a:gdLst>
                      <a:gd name="connsiteX0" fmla="*/ 393276 w 786365"/>
                      <a:gd name="connsiteY0" fmla="*/ 0 h 195529"/>
                      <a:gd name="connsiteX1" fmla="*/ 649791 w 786365"/>
                      <a:gd name="connsiteY1" fmla="*/ 12953 h 195529"/>
                      <a:gd name="connsiteX2" fmla="*/ 786365 w 786365"/>
                      <a:gd name="connsiteY2" fmla="*/ 33797 h 195529"/>
                      <a:gd name="connsiteX3" fmla="*/ 760749 w 786365"/>
                      <a:gd name="connsiteY3" fmla="*/ 195501 h 195529"/>
                      <a:gd name="connsiteX4" fmla="*/ 633033 w 786365"/>
                      <a:gd name="connsiteY4" fmla="*/ 176009 h 195529"/>
                      <a:gd name="connsiteX5" fmla="*/ 393276 w 786365"/>
                      <a:gd name="connsiteY5" fmla="*/ 163902 h 195529"/>
                      <a:gd name="connsiteX6" fmla="*/ 153519 w 786365"/>
                      <a:gd name="connsiteY6" fmla="*/ 176009 h 195529"/>
                      <a:gd name="connsiteX7" fmla="*/ 25616 w 786365"/>
                      <a:gd name="connsiteY7" fmla="*/ 195529 h 195529"/>
                      <a:gd name="connsiteX8" fmla="*/ 0 w 786365"/>
                      <a:gd name="connsiteY8" fmla="*/ 33825 h 195529"/>
                      <a:gd name="connsiteX9" fmla="*/ 136761 w 786365"/>
                      <a:gd name="connsiteY9" fmla="*/ 12953 h 195529"/>
                      <a:gd name="connsiteX10" fmla="*/ 393276 w 786365"/>
                      <a:gd name="connsiteY10" fmla="*/ 0 h 195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86365" h="195529">
                        <a:moveTo>
                          <a:pt x="393276" y="0"/>
                        </a:moveTo>
                        <a:cubicBezTo>
                          <a:pt x="479876" y="0"/>
                          <a:pt x="565451" y="4388"/>
                          <a:pt x="649791" y="12953"/>
                        </a:cubicBezTo>
                        <a:lnTo>
                          <a:pt x="786365" y="33797"/>
                        </a:lnTo>
                        <a:lnTo>
                          <a:pt x="760749" y="195501"/>
                        </a:lnTo>
                        <a:lnTo>
                          <a:pt x="633033" y="176009"/>
                        </a:lnTo>
                        <a:cubicBezTo>
                          <a:pt x="554203" y="168003"/>
                          <a:pt x="474219" y="163902"/>
                          <a:pt x="393276" y="163902"/>
                        </a:cubicBezTo>
                        <a:cubicBezTo>
                          <a:pt x="312334" y="163902"/>
                          <a:pt x="232349" y="168003"/>
                          <a:pt x="153519" y="176009"/>
                        </a:cubicBezTo>
                        <a:lnTo>
                          <a:pt x="25616" y="195529"/>
                        </a:lnTo>
                        <a:lnTo>
                          <a:pt x="0" y="33825"/>
                        </a:lnTo>
                        <a:lnTo>
                          <a:pt x="136761" y="12953"/>
                        </a:lnTo>
                        <a:cubicBezTo>
                          <a:pt x="221101" y="4388"/>
                          <a:pt x="306676" y="0"/>
                          <a:pt x="393276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4" name="フリーフォーム: 図形 513">
                    <a:extLst>
                      <a:ext uri="{FF2B5EF4-FFF2-40B4-BE49-F238E27FC236}">
                        <a16:creationId xmlns:a16="http://schemas.microsoft.com/office/drawing/2014/main" id="{BE3E17C7-8557-49B5-AC5E-D4375991F936}"/>
                      </a:ext>
                    </a:extLst>
                  </p:cNvPr>
                  <p:cNvSpPr/>
                  <p:nvPr/>
                </p:nvSpPr>
                <p:spPr>
                  <a:xfrm>
                    <a:off x="4693646" y="1777042"/>
                    <a:ext cx="518523" cy="193682"/>
                  </a:xfrm>
                  <a:custGeom>
                    <a:avLst/>
                    <a:gdLst>
                      <a:gd name="connsiteX0" fmla="*/ 259355 w 518523"/>
                      <a:gd name="connsiteY0" fmla="*/ 0 h 193682"/>
                      <a:gd name="connsiteX1" fmla="*/ 428258 w 518523"/>
                      <a:gd name="connsiteY1" fmla="*/ 8529 h 193682"/>
                      <a:gd name="connsiteX2" fmla="*/ 518523 w 518523"/>
                      <a:gd name="connsiteY2" fmla="*/ 22305 h 193682"/>
                      <a:gd name="connsiteX3" fmla="*/ 491379 w 518523"/>
                      <a:gd name="connsiteY3" fmla="*/ 193654 h 193682"/>
                      <a:gd name="connsiteX4" fmla="*/ 410500 w 518523"/>
                      <a:gd name="connsiteY4" fmla="*/ 181310 h 193682"/>
                      <a:gd name="connsiteX5" fmla="*/ 259355 w 518523"/>
                      <a:gd name="connsiteY5" fmla="*/ 173678 h 193682"/>
                      <a:gd name="connsiteX6" fmla="*/ 108210 w 518523"/>
                      <a:gd name="connsiteY6" fmla="*/ 181310 h 193682"/>
                      <a:gd name="connsiteX7" fmla="*/ 27143 w 518523"/>
                      <a:gd name="connsiteY7" fmla="*/ 193682 h 193682"/>
                      <a:gd name="connsiteX8" fmla="*/ 0 w 518523"/>
                      <a:gd name="connsiteY8" fmla="*/ 22334 h 193682"/>
                      <a:gd name="connsiteX9" fmla="*/ 90452 w 518523"/>
                      <a:gd name="connsiteY9" fmla="*/ 8529 h 193682"/>
                      <a:gd name="connsiteX10" fmla="*/ 259355 w 518523"/>
                      <a:gd name="connsiteY10" fmla="*/ 0 h 193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8523" h="193682">
                        <a:moveTo>
                          <a:pt x="259355" y="0"/>
                        </a:moveTo>
                        <a:cubicBezTo>
                          <a:pt x="316377" y="0"/>
                          <a:pt x="372724" y="2889"/>
                          <a:pt x="428258" y="8529"/>
                        </a:cubicBezTo>
                        <a:lnTo>
                          <a:pt x="518523" y="22305"/>
                        </a:lnTo>
                        <a:lnTo>
                          <a:pt x="491379" y="193654"/>
                        </a:lnTo>
                        <a:lnTo>
                          <a:pt x="410500" y="181310"/>
                        </a:lnTo>
                        <a:cubicBezTo>
                          <a:pt x="360805" y="176263"/>
                          <a:pt x="310382" y="173678"/>
                          <a:pt x="259355" y="173678"/>
                        </a:cubicBezTo>
                        <a:cubicBezTo>
                          <a:pt x="208328" y="173678"/>
                          <a:pt x="157905" y="176263"/>
                          <a:pt x="108210" y="181310"/>
                        </a:cubicBezTo>
                        <a:lnTo>
                          <a:pt x="27143" y="193682"/>
                        </a:lnTo>
                        <a:lnTo>
                          <a:pt x="0" y="22334"/>
                        </a:lnTo>
                        <a:lnTo>
                          <a:pt x="90452" y="8529"/>
                        </a:lnTo>
                        <a:cubicBezTo>
                          <a:pt x="145986" y="2889"/>
                          <a:pt x="202333" y="0"/>
                          <a:pt x="259355" y="0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5" name="フリーフォーム: 図形 514">
                    <a:extLst>
                      <a:ext uri="{FF2B5EF4-FFF2-40B4-BE49-F238E27FC236}">
                        <a16:creationId xmlns:a16="http://schemas.microsoft.com/office/drawing/2014/main" id="{BB426032-BD85-4CD8-9F38-21C633F8F853}"/>
                      </a:ext>
                    </a:extLst>
                  </p:cNvPr>
                  <p:cNvSpPr/>
                  <p:nvPr/>
                </p:nvSpPr>
                <p:spPr>
                  <a:xfrm>
                    <a:off x="3185185" y="1193098"/>
                    <a:ext cx="707863" cy="572505"/>
                  </a:xfrm>
                  <a:custGeom>
                    <a:avLst/>
                    <a:gdLst>
                      <a:gd name="connsiteX0" fmla="*/ 633934 w 707863"/>
                      <a:gd name="connsiteY0" fmla="*/ 0 h 572505"/>
                      <a:gd name="connsiteX1" fmla="*/ 707863 w 707863"/>
                      <a:gd name="connsiteY1" fmla="*/ 146141 h 572505"/>
                      <a:gd name="connsiteX2" fmla="*/ 650075 w 707863"/>
                      <a:gd name="connsiteY2" fmla="*/ 173979 h 572505"/>
                      <a:gd name="connsiteX3" fmla="*/ 276212 w 707863"/>
                      <a:gd name="connsiteY3" fmla="*/ 426428 h 572505"/>
                      <a:gd name="connsiteX4" fmla="*/ 115487 w 707863"/>
                      <a:gd name="connsiteY4" fmla="*/ 572505 h 572505"/>
                      <a:gd name="connsiteX5" fmla="*/ 0 w 707863"/>
                      <a:gd name="connsiteY5" fmla="*/ 456237 h 572505"/>
                      <a:gd name="connsiteX6" fmla="*/ 171955 w 707863"/>
                      <a:gd name="connsiteY6" fmla="*/ 299953 h 572505"/>
                      <a:gd name="connsiteX7" fmla="*/ 571950 w 707863"/>
                      <a:gd name="connsiteY7" fmla="*/ 29859 h 572505"/>
                      <a:gd name="connsiteX8" fmla="*/ 633934 w 707863"/>
                      <a:gd name="connsiteY8" fmla="*/ 0 h 572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7863" h="572505">
                        <a:moveTo>
                          <a:pt x="633934" y="0"/>
                        </a:moveTo>
                        <a:lnTo>
                          <a:pt x="707863" y="146141"/>
                        </a:lnTo>
                        <a:lnTo>
                          <a:pt x="650075" y="173979"/>
                        </a:lnTo>
                        <a:cubicBezTo>
                          <a:pt x="517170" y="246177"/>
                          <a:pt x="392025" y="330851"/>
                          <a:pt x="276212" y="426428"/>
                        </a:cubicBezTo>
                        <a:lnTo>
                          <a:pt x="115487" y="572505"/>
                        </a:lnTo>
                        <a:lnTo>
                          <a:pt x="0" y="456237"/>
                        </a:lnTo>
                        <a:lnTo>
                          <a:pt x="171955" y="299953"/>
                        </a:lnTo>
                        <a:cubicBezTo>
                          <a:pt x="295863" y="197695"/>
                          <a:pt x="429755" y="107103"/>
                          <a:pt x="571950" y="29859"/>
                        </a:cubicBezTo>
                        <a:lnTo>
                          <a:pt x="633934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6" name="フリーフォーム: 図形 515">
                    <a:extLst>
                      <a:ext uri="{FF2B5EF4-FFF2-40B4-BE49-F238E27FC236}">
                        <a16:creationId xmlns:a16="http://schemas.microsoft.com/office/drawing/2014/main" id="{E028A945-A629-44B2-B4DA-D00AC4CE0CD4}"/>
                      </a:ext>
                    </a:extLst>
                  </p:cNvPr>
                  <p:cNvSpPr/>
                  <p:nvPr/>
                </p:nvSpPr>
                <p:spPr>
                  <a:xfrm>
                    <a:off x="3788960" y="1957135"/>
                    <a:ext cx="495001" cy="423258"/>
                  </a:xfrm>
                  <a:custGeom>
                    <a:avLst/>
                    <a:gdLst>
                      <a:gd name="connsiteX0" fmla="*/ 416663 w 495001"/>
                      <a:gd name="connsiteY0" fmla="*/ 0 h 423258"/>
                      <a:gd name="connsiteX1" fmla="*/ 495001 w 495001"/>
                      <a:gd name="connsiteY1" fmla="*/ 154859 h 423258"/>
                      <a:gd name="connsiteX2" fmla="*/ 459405 w 495001"/>
                      <a:gd name="connsiteY2" fmla="*/ 172006 h 423258"/>
                      <a:gd name="connsiteX3" fmla="*/ 223718 w 495001"/>
                      <a:gd name="connsiteY3" fmla="*/ 331152 h 423258"/>
                      <a:gd name="connsiteX4" fmla="*/ 122376 w 495001"/>
                      <a:gd name="connsiteY4" fmla="*/ 423258 h 423258"/>
                      <a:gd name="connsiteX5" fmla="*/ 0 w 495001"/>
                      <a:gd name="connsiteY5" fmla="*/ 300055 h 423258"/>
                      <a:gd name="connsiteX6" fmla="*/ 113242 w 495001"/>
                      <a:gd name="connsiteY6" fmla="*/ 197134 h 423258"/>
                      <a:gd name="connsiteX7" fmla="*/ 376620 w 495001"/>
                      <a:gd name="connsiteY7" fmla="*/ 19289 h 423258"/>
                      <a:gd name="connsiteX8" fmla="*/ 416663 w 495001"/>
                      <a:gd name="connsiteY8" fmla="*/ 0 h 423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95001" h="423258">
                        <a:moveTo>
                          <a:pt x="416663" y="0"/>
                        </a:moveTo>
                        <a:lnTo>
                          <a:pt x="495001" y="154859"/>
                        </a:lnTo>
                        <a:lnTo>
                          <a:pt x="459405" y="172006"/>
                        </a:lnTo>
                        <a:cubicBezTo>
                          <a:pt x="375620" y="217520"/>
                          <a:pt x="296728" y="270900"/>
                          <a:pt x="223718" y="331152"/>
                        </a:cubicBezTo>
                        <a:lnTo>
                          <a:pt x="122376" y="423258"/>
                        </a:lnTo>
                        <a:lnTo>
                          <a:pt x="0" y="300055"/>
                        </a:lnTo>
                        <a:lnTo>
                          <a:pt x="113242" y="197134"/>
                        </a:lnTo>
                        <a:cubicBezTo>
                          <a:pt x="194830" y="129802"/>
                          <a:pt x="282991" y="70152"/>
                          <a:pt x="376620" y="19289"/>
                        </a:cubicBezTo>
                        <a:lnTo>
                          <a:pt x="416663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7" name="フリーフォーム: 図形 516">
                    <a:extLst>
                      <a:ext uri="{FF2B5EF4-FFF2-40B4-BE49-F238E27FC236}">
                        <a16:creationId xmlns:a16="http://schemas.microsoft.com/office/drawing/2014/main" id="{342DB0DE-A8EC-49A6-ABE8-7CE3A6BC1741}"/>
                      </a:ext>
                    </a:extLst>
                  </p:cNvPr>
                  <p:cNvSpPr/>
                  <p:nvPr/>
                </p:nvSpPr>
                <p:spPr>
                  <a:xfrm>
                    <a:off x="6029073" y="1201305"/>
                    <a:ext cx="708214" cy="580451"/>
                  </a:xfrm>
                  <a:custGeom>
                    <a:avLst/>
                    <a:gdLst>
                      <a:gd name="connsiteX0" fmla="*/ 74847 w 708214"/>
                      <a:gd name="connsiteY0" fmla="*/ 0 h 580451"/>
                      <a:gd name="connsiteX1" fmla="*/ 119793 w 708214"/>
                      <a:gd name="connsiteY1" fmla="*/ 21652 h 580451"/>
                      <a:gd name="connsiteX2" fmla="*/ 697951 w 708214"/>
                      <a:gd name="connsiteY2" fmla="*/ 453672 h 580451"/>
                      <a:gd name="connsiteX3" fmla="*/ 708214 w 708214"/>
                      <a:gd name="connsiteY3" fmla="*/ 464964 h 580451"/>
                      <a:gd name="connsiteX4" fmla="*/ 591947 w 708214"/>
                      <a:gd name="connsiteY4" fmla="*/ 580451 h 580451"/>
                      <a:gd name="connsiteX5" fmla="*/ 582055 w 708214"/>
                      <a:gd name="connsiteY5" fmla="*/ 569568 h 580451"/>
                      <a:gd name="connsiteX6" fmla="*/ 41668 w 708214"/>
                      <a:gd name="connsiteY6" fmla="*/ 165772 h 580451"/>
                      <a:gd name="connsiteX7" fmla="*/ 0 w 708214"/>
                      <a:gd name="connsiteY7" fmla="*/ 145700 h 580451"/>
                      <a:gd name="connsiteX8" fmla="*/ 74847 w 708214"/>
                      <a:gd name="connsiteY8" fmla="*/ 0 h 58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8214" h="580451">
                        <a:moveTo>
                          <a:pt x="74847" y="0"/>
                        </a:moveTo>
                        <a:lnTo>
                          <a:pt x="119793" y="21652"/>
                        </a:lnTo>
                        <a:cubicBezTo>
                          <a:pt x="333086" y="137519"/>
                          <a:pt x="527697" y="283417"/>
                          <a:pt x="697951" y="453672"/>
                        </a:cubicBezTo>
                        <a:lnTo>
                          <a:pt x="708214" y="464964"/>
                        </a:lnTo>
                        <a:lnTo>
                          <a:pt x="591947" y="580451"/>
                        </a:lnTo>
                        <a:lnTo>
                          <a:pt x="582055" y="569568"/>
                        </a:lnTo>
                        <a:cubicBezTo>
                          <a:pt x="422923" y="410436"/>
                          <a:pt x="241026" y="274069"/>
                          <a:pt x="41668" y="165772"/>
                        </a:cubicBezTo>
                        <a:lnTo>
                          <a:pt x="0" y="145700"/>
                        </a:lnTo>
                        <a:lnTo>
                          <a:pt x="74847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8" name="フリーフォーム: 図形 517">
                    <a:extLst>
                      <a:ext uri="{FF2B5EF4-FFF2-40B4-BE49-F238E27FC236}">
                        <a16:creationId xmlns:a16="http://schemas.microsoft.com/office/drawing/2014/main" id="{7A6BAA9E-7E62-4D36-BFFB-ED7232C7224F}"/>
                      </a:ext>
                    </a:extLst>
                  </p:cNvPr>
                  <p:cNvSpPr/>
                  <p:nvPr/>
                </p:nvSpPr>
                <p:spPr>
                  <a:xfrm>
                    <a:off x="5633304" y="1963030"/>
                    <a:ext cx="496128" cy="429391"/>
                  </a:xfrm>
                  <a:custGeom>
                    <a:avLst/>
                    <a:gdLst>
                      <a:gd name="connsiteX0" fmla="*/ 79312 w 496128"/>
                      <a:gd name="connsiteY0" fmla="*/ 0 h 429391"/>
                      <a:gd name="connsiteX1" fmla="*/ 107117 w 496128"/>
                      <a:gd name="connsiteY1" fmla="*/ 13395 h 429391"/>
                      <a:gd name="connsiteX2" fmla="*/ 487807 w 496128"/>
                      <a:gd name="connsiteY2" fmla="*/ 297860 h 429391"/>
                      <a:gd name="connsiteX3" fmla="*/ 496128 w 496128"/>
                      <a:gd name="connsiteY3" fmla="*/ 307015 h 429391"/>
                      <a:gd name="connsiteX4" fmla="*/ 372925 w 496128"/>
                      <a:gd name="connsiteY4" fmla="*/ 429391 h 429391"/>
                      <a:gd name="connsiteX5" fmla="*/ 364998 w 496128"/>
                      <a:gd name="connsiteY5" fmla="*/ 420669 h 429391"/>
                      <a:gd name="connsiteX6" fmla="*/ 24332 w 496128"/>
                      <a:gd name="connsiteY6" fmla="*/ 166112 h 429391"/>
                      <a:gd name="connsiteX7" fmla="*/ 0 w 496128"/>
                      <a:gd name="connsiteY7" fmla="*/ 154391 h 429391"/>
                      <a:gd name="connsiteX8" fmla="*/ 79312 w 496128"/>
                      <a:gd name="connsiteY8" fmla="*/ 0 h 429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96128" h="429391">
                        <a:moveTo>
                          <a:pt x="79312" y="0"/>
                        </a:moveTo>
                        <a:lnTo>
                          <a:pt x="107117" y="13395"/>
                        </a:lnTo>
                        <a:cubicBezTo>
                          <a:pt x="247560" y="89689"/>
                          <a:pt x="375702" y="185756"/>
                          <a:pt x="487807" y="297860"/>
                        </a:cubicBezTo>
                        <a:lnTo>
                          <a:pt x="496128" y="307015"/>
                        </a:lnTo>
                        <a:lnTo>
                          <a:pt x="372925" y="429391"/>
                        </a:lnTo>
                        <a:lnTo>
                          <a:pt x="364998" y="420669"/>
                        </a:lnTo>
                        <a:cubicBezTo>
                          <a:pt x="264679" y="320351"/>
                          <a:pt x="150009" y="234384"/>
                          <a:pt x="24332" y="166112"/>
                        </a:cubicBezTo>
                        <a:lnTo>
                          <a:pt x="0" y="154391"/>
                        </a:lnTo>
                        <a:lnTo>
                          <a:pt x="7931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9" name="フリーフォーム: 図形 518">
                    <a:extLst>
                      <a:ext uri="{FF2B5EF4-FFF2-40B4-BE49-F238E27FC236}">
                        <a16:creationId xmlns:a16="http://schemas.microsoft.com/office/drawing/2014/main" id="{CA81AC73-A3F3-4B7D-B4D4-A1FBF3F93558}"/>
                      </a:ext>
                    </a:extLst>
                  </p:cNvPr>
                  <p:cNvSpPr/>
                  <p:nvPr/>
                </p:nvSpPr>
                <p:spPr>
                  <a:xfrm>
                    <a:off x="2477420" y="2286189"/>
                    <a:ext cx="389679" cy="778803"/>
                  </a:xfrm>
                  <a:custGeom>
                    <a:avLst/>
                    <a:gdLst>
                      <a:gd name="connsiteX0" fmla="*/ 243979 w 389679"/>
                      <a:gd name="connsiteY0" fmla="*/ 0 h 778803"/>
                      <a:gd name="connsiteX1" fmla="*/ 389679 w 389679"/>
                      <a:gd name="connsiteY1" fmla="*/ 74847 h 778803"/>
                      <a:gd name="connsiteX2" fmla="*/ 314912 w 389679"/>
                      <a:gd name="connsiteY2" fmla="*/ 230053 h 778803"/>
                      <a:gd name="connsiteX3" fmla="*/ 178275 w 389679"/>
                      <a:gd name="connsiteY3" fmla="*/ 670224 h 778803"/>
                      <a:gd name="connsiteX4" fmla="*/ 161704 w 389679"/>
                      <a:gd name="connsiteY4" fmla="*/ 778803 h 778803"/>
                      <a:gd name="connsiteX5" fmla="*/ 0 w 389679"/>
                      <a:gd name="connsiteY5" fmla="*/ 753187 h 778803"/>
                      <a:gd name="connsiteX6" fmla="*/ 17703 w 389679"/>
                      <a:gd name="connsiteY6" fmla="*/ 637191 h 778803"/>
                      <a:gd name="connsiteX7" fmla="*/ 163890 w 389679"/>
                      <a:gd name="connsiteY7" fmla="*/ 166255 h 778803"/>
                      <a:gd name="connsiteX8" fmla="*/ 243979 w 389679"/>
                      <a:gd name="connsiteY8" fmla="*/ 0 h 7788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9679" h="778803">
                        <a:moveTo>
                          <a:pt x="243979" y="0"/>
                        </a:moveTo>
                        <a:lnTo>
                          <a:pt x="389679" y="74847"/>
                        </a:lnTo>
                        <a:lnTo>
                          <a:pt x="314912" y="230053"/>
                        </a:lnTo>
                        <a:cubicBezTo>
                          <a:pt x="255581" y="370326"/>
                          <a:pt x="209512" y="517573"/>
                          <a:pt x="178275" y="670224"/>
                        </a:cubicBezTo>
                        <a:lnTo>
                          <a:pt x="161704" y="778803"/>
                        </a:lnTo>
                        <a:lnTo>
                          <a:pt x="0" y="753187"/>
                        </a:lnTo>
                        <a:lnTo>
                          <a:pt x="17703" y="637191"/>
                        </a:lnTo>
                        <a:cubicBezTo>
                          <a:pt x="51123" y="473872"/>
                          <a:pt x="100413" y="316332"/>
                          <a:pt x="163890" y="166255"/>
                        </a:cubicBezTo>
                        <a:lnTo>
                          <a:pt x="243979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0" name="フリーフォーム: 図形 519">
                    <a:extLst>
                      <a:ext uri="{FF2B5EF4-FFF2-40B4-BE49-F238E27FC236}">
                        <a16:creationId xmlns:a16="http://schemas.microsoft.com/office/drawing/2014/main" id="{5B8140AE-8221-495F-9BC1-18BBA4D2178D}"/>
                      </a:ext>
                    </a:extLst>
                  </p:cNvPr>
                  <p:cNvSpPr/>
                  <p:nvPr/>
                </p:nvSpPr>
                <p:spPr>
                  <a:xfrm>
                    <a:off x="3322819" y="2677493"/>
                    <a:ext cx="314694" cy="522946"/>
                  </a:xfrm>
                  <a:custGeom>
                    <a:avLst/>
                    <a:gdLst>
                      <a:gd name="connsiteX0" fmla="*/ 160304 w 314694"/>
                      <a:gd name="connsiteY0" fmla="*/ 0 h 522946"/>
                      <a:gd name="connsiteX1" fmla="*/ 314694 w 314694"/>
                      <a:gd name="connsiteY1" fmla="*/ 79312 h 522946"/>
                      <a:gd name="connsiteX2" fmla="*/ 268072 w 314694"/>
                      <a:gd name="connsiteY2" fmla="*/ 176094 h 522946"/>
                      <a:gd name="connsiteX3" fmla="*/ 181934 w 314694"/>
                      <a:gd name="connsiteY3" fmla="*/ 453582 h 522946"/>
                      <a:gd name="connsiteX4" fmla="*/ 171348 w 314694"/>
                      <a:gd name="connsiteY4" fmla="*/ 522946 h 522946"/>
                      <a:gd name="connsiteX5" fmla="*/ 0 w 314694"/>
                      <a:gd name="connsiteY5" fmla="*/ 495803 h 522946"/>
                      <a:gd name="connsiteX6" fmla="*/ 11785 w 314694"/>
                      <a:gd name="connsiteY6" fmla="*/ 418580 h 522946"/>
                      <a:gd name="connsiteX7" fmla="*/ 108042 w 314694"/>
                      <a:gd name="connsiteY7" fmla="*/ 108490 h 522946"/>
                      <a:gd name="connsiteX8" fmla="*/ 160304 w 314694"/>
                      <a:gd name="connsiteY8" fmla="*/ 0 h 5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4694" h="522946">
                        <a:moveTo>
                          <a:pt x="160304" y="0"/>
                        </a:moveTo>
                        <a:lnTo>
                          <a:pt x="314694" y="79312"/>
                        </a:lnTo>
                        <a:lnTo>
                          <a:pt x="268072" y="176094"/>
                        </a:lnTo>
                        <a:cubicBezTo>
                          <a:pt x="230669" y="264524"/>
                          <a:pt x="201627" y="357350"/>
                          <a:pt x="181934" y="453582"/>
                        </a:cubicBezTo>
                        <a:lnTo>
                          <a:pt x="171348" y="522946"/>
                        </a:lnTo>
                        <a:lnTo>
                          <a:pt x="0" y="495803"/>
                        </a:lnTo>
                        <a:lnTo>
                          <a:pt x="11785" y="418580"/>
                        </a:lnTo>
                        <a:cubicBezTo>
                          <a:pt x="33791" y="311042"/>
                          <a:pt x="66245" y="207309"/>
                          <a:pt x="108042" y="108490"/>
                        </a:cubicBezTo>
                        <a:lnTo>
                          <a:pt x="160304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1" name="フリーフォーム: 図形 520">
                    <a:extLst>
                      <a:ext uri="{FF2B5EF4-FFF2-40B4-BE49-F238E27FC236}">
                        <a16:creationId xmlns:a16="http://schemas.microsoft.com/office/drawing/2014/main" id="{10D93827-5C83-48DC-8A25-61F2CB2123D8}"/>
                      </a:ext>
                    </a:extLst>
                  </p:cNvPr>
                  <p:cNvSpPr/>
                  <p:nvPr/>
                </p:nvSpPr>
                <p:spPr>
                  <a:xfrm>
                    <a:off x="7045310" y="2300406"/>
                    <a:ext cx="383367" cy="765202"/>
                  </a:xfrm>
                  <a:custGeom>
                    <a:avLst/>
                    <a:gdLst>
                      <a:gd name="connsiteX0" fmla="*/ 146142 w 383367"/>
                      <a:gd name="connsiteY0" fmla="*/ 0 h 765202"/>
                      <a:gd name="connsiteX1" fmla="*/ 219382 w 383367"/>
                      <a:gd name="connsiteY1" fmla="*/ 152037 h 765202"/>
                      <a:gd name="connsiteX2" fmla="*/ 365569 w 383367"/>
                      <a:gd name="connsiteY2" fmla="*/ 622973 h 765202"/>
                      <a:gd name="connsiteX3" fmla="*/ 383367 w 383367"/>
                      <a:gd name="connsiteY3" fmla="*/ 739587 h 765202"/>
                      <a:gd name="connsiteX4" fmla="*/ 221662 w 383367"/>
                      <a:gd name="connsiteY4" fmla="*/ 765202 h 765202"/>
                      <a:gd name="connsiteX5" fmla="*/ 204997 w 383367"/>
                      <a:gd name="connsiteY5" fmla="*/ 656006 h 765202"/>
                      <a:gd name="connsiteX6" fmla="*/ 68360 w 383367"/>
                      <a:gd name="connsiteY6" fmla="*/ 215835 h 765202"/>
                      <a:gd name="connsiteX7" fmla="*/ 0 w 383367"/>
                      <a:gd name="connsiteY7" fmla="*/ 73928 h 765202"/>
                      <a:gd name="connsiteX8" fmla="*/ 146142 w 383367"/>
                      <a:gd name="connsiteY8" fmla="*/ 0 h 765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3367" h="765202">
                        <a:moveTo>
                          <a:pt x="146142" y="0"/>
                        </a:moveTo>
                        <a:lnTo>
                          <a:pt x="219382" y="152037"/>
                        </a:lnTo>
                        <a:cubicBezTo>
                          <a:pt x="282860" y="302114"/>
                          <a:pt x="332149" y="459654"/>
                          <a:pt x="365569" y="622973"/>
                        </a:cubicBezTo>
                        <a:lnTo>
                          <a:pt x="383367" y="739587"/>
                        </a:lnTo>
                        <a:lnTo>
                          <a:pt x="221662" y="765202"/>
                        </a:lnTo>
                        <a:lnTo>
                          <a:pt x="204997" y="656006"/>
                        </a:lnTo>
                        <a:cubicBezTo>
                          <a:pt x="173760" y="503355"/>
                          <a:pt x="127691" y="356108"/>
                          <a:pt x="68360" y="215835"/>
                        </a:cubicBezTo>
                        <a:lnTo>
                          <a:pt x="0" y="73928"/>
                        </a:lnTo>
                        <a:lnTo>
                          <a:pt x="14614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2" name="フリーフォーム: 図形 521">
                    <a:extLst>
                      <a:ext uri="{FF2B5EF4-FFF2-40B4-BE49-F238E27FC236}">
                        <a16:creationId xmlns:a16="http://schemas.microsoft.com/office/drawing/2014/main" id="{D3BDC570-148D-48EC-A355-BA78403869E0}"/>
                      </a:ext>
                    </a:extLst>
                  </p:cNvPr>
                  <p:cNvSpPr/>
                  <p:nvPr/>
                </p:nvSpPr>
                <p:spPr>
                  <a:xfrm>
                    <a:off x="6272554" y="2686909"/>
                    <a:ext cx="310722" cy="514148"/>
                  </a:xfrm>
                  <a:custGeom>
                    <a:avLst/>
                    <a:gdLst>
                      <a:gd name="connsiteX0" fmla="*/ 154859 w 310722"/>
                      <a:gd name="connsiteY0" fmla="*/ 0 h 514148"/>
                      <a:gd name="connsiteX1" fmla="*/ 202585 w 310722"/>
                      <a:gd name="connsiteY1" fmla="*/ 99074 h 514148"/>
                      <a:gd name="connsiteX2" fmla="*/ 298842 w 310722"/>
                      <a:gd name="connsiteY2" fmla="*/ 409164 h 514148"/>
                      <a:gd name="connsiteX3" fmla="*/ 310722 w 310722"/>
                      <a:gd name="connsiteY3" fmla="*/ 487004 h 514148"/>
                      <a:gd name="connsiteX4" fmla="*/ 139374 w 310722"/>
                      <a:gd name="connsiteY4" fmla="*/ 514148 h 514148"/>
                      <a:gd name="connsiteX5" fmla="*/ 128693 w 310722"/>
                      <a:gd name="connsiteY5" fmla="*/ 444166 h 514148"/>
                      <a:gd name="connsiteX6" fmla="*/ 42555 w 310722"/>
                      <a:gd name="connsiteY6" fmla="*/ 166678 h 514148"/>
                      <a:gd name="connsiteX7" fmla="*/ 0 w 310722"/>
                      <a:gd name="connsiteY7" fmla="*/ 78338 h 514148"/>
                      <a:gd name="connsiteX8" fmla="*/ 154859 w 310722"/>
                      <a:gd name="connsiteY8" fmla="*/ 0 h 5141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0722" h="514148">
                        <a:moveTo>
                          <a:pt x="154859" y="0"/>
                        </a:moveTo>
                        <a:lnTo>
                          <a:pt x="202585" y="99074"/>
                        </a:lnTo>
                        <a:cubicBezTo>
                          <a:pt x="244382" y="197893"/>
                          <a:pt x="276837" y="301626"/>
                          <a:pt x="298842" y="409164"/>
                        </a:cubicBezTo>
                        <a:lnTo>
                          <a:pt x="310722" y="487004"/>
                        </a:lnTo>
                        <a:lnTo>
                          <a:pt x="139374" y="514148"/>
                        </a:lnTo>
                        <a:lnTo>
                          <a:pt x="128693" y="444166"/>
                        </a:lnTo>
                        <a:cubicBezTo>
                          <a:pt x="109001" y="347934"/>
                          <a:pt x="79958" y="255108"/>
                          <a:pt x="42555" y="166678"/>
                        </a:cubicBezTo>
                        <a:lnTo>
                          <a:pt x="0" y="78338"/>
                        </a:lnTo>
                        <a:lnTo>
                          <a:pt x="154859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3" name="フリーフォーム: 図形 522">
                    <a:extLst>
                      <a:ext uri="{FF2B5EF4-FFF2-40B4-BE49-F238E27FC236}">
                        <a16:creationId xmlns:a16="http://schemas.microsoft.com/office/drawing/2014/main" id="{624A4F6E-5414-499A-8BB0-0D496414579F}"/>
                      </a:ext>
                    </a:extLst>
                  </p:cNvPr>
                  <p:cNvSpPr/>
                  <p:nvPr/>
                </p:nvSpPr>
                <p:spPr>
                  <a:xfrm>
                    <a:off x="4694704" y="4887438"/>
                    <a:ext cx="516409" cy="193520"/>
                  </a:xfrm>
                  <a:custGeom>
                    <a:avLst/>
                    <a:gdLst>
                      <a:gd name="connsiteX0" fmla="*/ 27143 w 516409"/>
                      <a:gd name="connsiteY0" fmla="*/ 0 h 193520"/>
                      <a:gd name="connsiteX1" fmla="*/ 107152 w 516409"/>
                      <a:gd name="connsiteY1" fmla="*/ 12210 h 193520"/>
                      <a:gd name="connsiteX2" fmla="*/ 258297 w 516409"/>
                      <a:gd name="connsiteY2" fmla="*/ 19842 h 193520"/>
                      <a:gd name="connsiteX3" fmla="*/ 409442 w 516409"/>
                      <a:gd name="connsiteY3" fmla="*/ 12210 h 193520"/>
                      <a:gd name="connsiteX4" fmla="*/ 489265 w 516409"/>
                      <a:gd name="connsiteY4" fmla="*/ 28 h 193520"/>
                      <a:gd name="connsiteX5" fmla="*/ 516409 w 516409"/>
                      <a:gd name="connsiteY5" fmla="*/ 171376 h 193520"/>
                      <a:gd name="connsiteX6" fmla="*/ 427200 w 516409"/>
                      <a:gd name="connsiteY6" fmla="*/ 184991 h 193520"/>
                      <a:gd name="connsiteX7" fmla="*/ 258297 w 516409"/>
                      <a:gd name="connsiteY7" fmla="*/ 193520 h 193520"/>
                      <a:gd name="connsiteX8" fmla="*/ 89394 w 516409"/>
                      <a:gd name="connsiteY8" fmla="*/ 184991 h 193520"/>
                      <a:gd name="connsiteX9" fmla="*/ 0 w 516409"/>
                      <a:gd name="connsiteY9" fmla="*/ 171348 h 193520"/>
                      <a:gd name="connsiteX10" fmla="*/ 27143 w 516409"/>
                      <a:gd name="connsiteY10" fmla="*/ 0 h 1935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6409" h="193520">
                        <a:moveTo>
                          <a:pt x="27143" y="0"/>
                        </a:moveTo>
                        <a:lnTo>
                          <a:pt x="107152" y="12210"/>
                        </a:lnTo>
                        <a:cubicBezTo>
                          <a:pt x="156847" y="17257"/>
                          <a:pt x="207270" y="19842"/>
                          <a:pt x="258297" y="19842"/>
                        </a:cubicBezTo>
                        <a:cubicBezTo>
                          <a:pt x="309324" y="19842"/>
                          <a:pt x="359747" y="17257"/>
                          <a:pt x="409442" y="12210"/>
                        </a:cubicBezTo>
                        <a:lnTo>
                          <a:pt x="489265" y="28"/>
                        </a:lnTo>
                        <a:lnTo>
                          <a:pt x="516409" y="171376"/>
                        </a:lnTo>
                        <a:lnTo>
                          <a:pt x="427200" y="184991"/>
                        </a:lnTo>
                        <a:cubicBezTo>
                          <a:pt x="371666" y="190631"/>
                          <a:pt x="315319" y="193520"/>
                          <a:pt x="258297" y="193520"/>
                        </a:cubicBezTo>
                        <a:cubicBezTo>
                          <a:pt x="201275" y="193520"/>
                          <a:pt x="144928" y="190631"/>
                          <a:pt x="89394" y="184991"/>
                        </a:cubicBezTo>
                        <a:lnTo>
                          <a:pt x="0" y="171348"/>
                        </a:lnTo>
                        <a:lnTo>
                          <a:pt x="27143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179E4529-900D-488A-BC63-CBA98578BF92}"/>
                      </a:ext>
                    </a:extLst>
                  </p:cNvPr>
                  <p:cNvSpPr/>
                  <p:nvPr/>
                </p:nvSpPr>
                <p:spPr>
                  <a:xfrm>
                    <a:off x="4560783" y="5742481"/>
                    <a:ext cx="784251" cy="195368"/>
                  </a:xfrm>
                  <a:custGeom>
                    <a:avLst/>
                    <a:gdLst>
                      <a:gd name="connsiteX0" fmla="*/ 25616 w 784251"/>
                      <a:gd name="connsiteY0" fmla="*/ 0 h 195368"/>
                      <a:gd name="connsiteX1" fmla="*/ 152461 w 784251"/>
                      <a:gd name="connsiteY1" fmla="*/ 19359 h 195368"/>
                      <a:gd name="connsiteX2" fmla="*/ 392218 w 784251"/>
                      <a:gd name="connsiteY2" fmla="*/ 31466 h 195368"/>
                      <a:gd name="connsiteX3" fmla="*/ 631975 w 784251"/>
                      <a:gd name="connsiteY3" fmla="*/ 19359 h 195368"/>
                      <a:gd name="connsiteX4" fmla="*/ 758635 w 784251"/>
                      <a:gd name="connsiteY4" fmla="*/ 29 h 195368"/>
                      <a:gd name="connsiteX5" fmla="*/ 784251 w 784251"/>
                      <a:gd name="connsiteY5" fmla="*/ 161733 h 195368"/>
                      <a:gd name="connsiteX6" fmla="*/ 648733 w 784251"/>
                      <a:gd name="connsiteY6" fmla="*/ 182415 h 195368"/>
                      <a:gd name="connsiteX7" fmla="*/ 392218 w 784251"/>
                      <a:gd name="connsiteY7" fmla="*/ 195368 h 195368"/>
                      <a:gd name="connsiteX8" fmla="*/ 135703 w 784251"/>
                      <a:gd name="connsiteY8" fmla="*/ 182415 h 195368"/>
                      <a:gd name="connsiteX9" fmla="*/ 0 w 784251"/>
                      <a:gd name="connsiteY9" fmla="*/ 161704 h 195368"/>
                      <a:gd name="connsiteX10" fmla="*/ 25616 w 784251"/>
                      <a:gd name="connsiteY10" fmla="*/ 0 h 1953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84251" h="195368">
                        <a:moveTo>
                          <a:pt x="25616" y="0"/>
                        </a:moveTo>
                        <a:lnTo>
                          <a:pt x="152461" y="19359"/>
                        </a:lnTo>
                        <a:cubicBezTo>
                          <a:pt x="231291" y="27365"/>
                          <a:pt x="311276" y="31466"/>
                          <a:pt x="392218" y="31466"/>
                        </a:cubicBezTo>
                        <a:cubicBezTo>
                          <a:pt x="473161" y="31466"/>
                          <a:pt x="553145" y="27365"/>
                          <a:pt x="631975" y="19359"/>
                        </a:cubicBezTo>
                        <a:lnTo>
                          <a:pt x="758635" y="29"/>
                        </a:lnTo>
                        <a:lnTo>
                          <a:pt x="784251" y="161733"/>
                        </a:lnTo>
                        <a:lnTo>
                          <a:pt x="648733" y="182415"/>
                        </a:lnTo>
                        <a:cubicBezTo>
                          <a:pt x="564393" y="190981"/>
                          <a:pt x="478818" y="195368"/>
                          <a:pt x="392218" y="195368"/>
                        </a:cubicBezTo>
                        <a:cubicBezTo>
                          <a:pt x="305618" y="195368"/>
                          <a:pt x="220043" y="190981"/>
                          <a:pt x="135703" y="182415"/>
                        </a:cubicBezTo>
                        <a:lnTo>
                          <a:pt x="0" y="161704"/>
                        </a:lnTo>
                        <a:lnTo>
                          <a:pt x="25616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5" name="フリーフォーム: 図形 524">
                    <a:extLst>
                      <a:ext uri="{FF2B5EF4-FFF2-40B4-BE49-F238E27FC236}">
                        <a16:creationId xmlns:a16="http://schemas.microsoft.com/office/drawing/2014/main" id="{C46C09A0-495D-43E0-A25D-AB2BD0151107}"/>
                      </a:ext>
                    </a:extLst>
                  </p:cNvPr>
                  <p:cNvSpPr/>
                  <p:nvPr/>
                </p:nvSpPr>
                <p:spPr>
                  <a:xfrm>
                    <a:off x="3784972" y="4474771"/>
                    <a:ext cx="499208" cy="425732"/>
                  </a:xfrm>
                  <a:custGeom>
                    <a:avLst/>
                    <a:gdLst>
                      <a:gd name="connsiteX0" fmla="*/ 123242 w 499208"/>
                      <a:gd name="connsiteY0" fmla="*/ 0 h 425732"/>
                      <a:gd name="connsiteX1" fmla="*/ 227705 w 499208"/>
                      <a:gd name="connsiteY1" fmla="*/ 94942 h 425732"/>
                      <a:gd name="connsiteX2" fmla="*/ 463392 w 499208"/>
                      <a:gd name="connsiteY2" fmla="*/ 254088 h 425732"/>
                      <a:gd name="connsiteX3" fmla="*/ 499208 w 499208"/>
                      <a:gd name="connsiteY3" fmla="*/ 271342 h 425732"/>
                      <a:gd name="connsiteX4" fmla="*/ 419897 w 499208"/>
                      <a:gd name="connsiteY4" fmla="*/ 425732 h 425732"/>
                      <a:gd name="connsiteX5" fmla="*/ 380607 w 499208"/>
                      <a:gd name="connsiteY5" fmla="*/ 406805 h 425732"/>
                      <a:gd name="connsiteX6" fmla="*/ 117229 w 499208"/>
                      <a:gd name="connsiteY6" fmla="*/ 228960 h 425732"/>
                      <a:gd name="connsiteX7" fmla="*/ 0 w 499208"/>
                      <a:gd name="connsiteY7" fmla="*/ 122415 h 425732"/>
                      <a:gd name="connsiteX8" fmla="*/ 123242 w 499208"/>
                      <a:gd name="connsiteY8" fmla="*/ 0 h 425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99208" h="425732">
                        <a:moveTo>
                          <a:pt x="123242" y="0"/>
                        </a:moveTo>
                        <a:lnTo>
                          <a:pt x="227705" y="94942"/>
                        </a:lnTo>
                        <a:cubicBezTo>
                          <a:pt x="300715" y="155195"/>
                          <a:pt x="379607" y="208574"/>
                          <a:pt x="463392" y="254088"/>
                        </a:cubicBezTo>
                        <a:lnTo>
                          <a:pt x="499208" y="271342"/>
                        </a:lnTo>
                        <a:lnTo>
                          <a:pt x="419897" y="425732"/>
                        </a:lnTo>
                        <a:lnTo>
                          <a:pt x="380607" y="406805"/>
                        </a:lnTo>
                        <a:cubicBezTo>
                          <a:pt x="286978" y="355943"/>
                          <a:pt x="198817" y="296292"/>
                          <a:pt x="117229" y="228960"/>
                        </a:cubicBezTo>
                        <a:lnTo>
                          <a:pt x="0" y="122415"/>
                        </a:lnTo>
                        <a:lnTo>
                          <a:pt x="12324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6" name="フリーフォーム: 図形 525">
                    <a:extLst>
                      <a:ext uri="{FF2B5EF4-FFF2-40B4-BE49-F238E27FC236}">
                        <a16:creationId xmlns:a16="http://schemas.microsoft.com/office/drawing/2014/main" id="{3FC7C489-6A7E-499A-AB47-2F8683E0DBA2}"/>
                      </a:ext>
                    </a:extLst>
                  </p:cNvPr>
                  <p:cNvSpPr/>
                  <p:nvPr/>
                </p:nvSpPr>
                <p:spPr>
                  <a:xfrm>
                    <a:off x="3177109" y="5085482"/>
                    <a:ext cx="711303" cy="576746"/>
                  </a:xfrm>
                  <a:custGeom>
                    <a:avLst/>
                    <a:gdLst>
                      <a:gd name="connsiteX0" fmla="*/ 116268 w 711303"/>
                      <a:gd name="connsiteY0" fmla="*/ 0 h 576746"/>
                      <a:gd name="connsiteX1" fmla="*/ 117764 w 711303"/>
                      <a:gd name="connsiteY1" fmla="*/ 1646 h 576746"/>
                      <a:gd name="connsiteX2" fmla="*/ 658151 w 711303"/>
                      <a:gd name="connsiteY2" fmla="*/ 405442 h 576746"/>
                      <a:gd name="connsiteX3" fmla="*/ 711303 w 711303"/>
                      <a:gd name="connsiteY3" fmla="*/ 431047 h 576746"/>
                      <a:gd name="connsiteX4" fmla="*/ 636456 w 711303"/>
                      <a:gd name="connsiteY4" fmla="*/ 576746 h 576746"/>
                      <a:gd name="connsiteX5" fmla="*/ 580026 w 711303"/>
                      <a:gd name="connsiteY5" fmla="*/ 549562 h 576746"/>
                      <a:gd name="connsiteX6" fmla="*/ 1868 w 711303"/>
                      <a:gd name="connsiteY6" fmla="*/ 117542 h 576746"/>
                      <a:gd name="connsiteX7" fmla="*/ 0 w 711303"/>
                      <a:gd name="connsiteY7" fmla="*/ 115487 h 576746"/>
                      <a:gd name="connsiteX8" fmla="*/ 116268 w 711303"/>
                      <a:gd name="connsiteY8" fmla="*/ 0 h 57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1303" h="576746">
                        <a:moveTo>
                          <a:pt x="116268" y="0"/>
                        </a:moveTo>
                        <a:lnTo>
                          <a:pt x="117764" y="1646"/>
                        </a:lnTo>
                        <a:cubicBezTo>
                          <a:pt x="276896" y="160778"/>
                          <a:pt x="458793" y="297145"/>
                          <a:pt x="658151" y="405442"/>
                        </a:cubicBezTo>
                        <a:lnTo>
                          <a:pt x="711303" y="431047"/>
                        </a:lnTo>
                        <a:lnTo>
                          <a:pt x="636456" y="576746"/>
                        </a:lnTo>
                        <a:lnTo>
                          <a:pt x="580026" y="549562"/>
                        </a:lnTo>
                        <a:cubicBezTo>
                          <a:pt x="366734" y="433695"/>
                          <a:pt x="172123" y="287797"/>
                          <a:pt x="1868" y="117542"/>
                        </a:cubicBezTo>
                        <a:lnTo>
                          <a:pt x="0" y="115487"/>
                        </a:lnTo>
                        <a:lnTo>
                          <a:pt x="116268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7" name="フリーフォーム: 図形 526">
                    <a:extLst>
                      <a:ext uri="{FF2B5EF4-FFF2-40B4-BE49-F238E27FC236}">
                        <a16:creationId xmlns:a16="http://schemas.microsoft.com/office/drawing/2014/main" id="{2906AAB9-A461-4A9E-961C-4DEB75C48584}"/>
                      </a:ext>
                    </a:extLst>
                  </p:cNvPr>
                  <p:cNvSpPr/>
                  <p:nvPr/>
                </p:nvSpPr>
                <p:spPr>
                  <a:xfrm>
                    <a:off x="5618584" y="4478455"/>
                    <a:ext cx="497527" cy="424077"/>
                  </a:xfrm>
                  <a:custGeom>
                    <a:avLst/>
                    <a:gdLst>
                      <a:gd name="connsiteX0" fmla="*/ 375151 w 497527"/>
                      <a:gd name="connsiteY0" fmla="*/ 0 h 424077"/>
                      <a:gd name="connsiteX1" fmla="*/ 497527 w 497527"/>
                      <a:gd name="connsiteY1" fmla="*/ 123203 h 424077"/>
                      <a:gd name="connsiteX2" fmla="*/ 385216 w 497527"/>
                      <a:gd name="connsiteY2" fmla="*/ 225277 h 424077"/>
                      <a:gd name="connsiteX3" fmla="*/ 121838 w 497527"/>
                      <a:gd name="connsiteY3" fmla="*/ 403122 h 424077"/>
                      <a:gd name="connsiteX4" fmla="*/ 78338 w 497527"/>
                      <a:gd name="connsiteY4" fmla="*/ 424077 h 424077"/>
                      <a:gd name="connsiteX5" fmla="*/ 0 w 497527"/>
                      <a:gd name="connsiteY5" fmla="*/ 269218 h 424077"/>
                      <a:gd name="connsiteX6" fmla="*/ 39053 w 497527"/>
                      <a:gd name="connsiteY6" fmla="*/ 250405 h 424077"/>
                      <a:gd name="connsiteX7" fmla="*/ 274740 w 497527"/>
                      <a:gd name="connsiteY7" fmla="*/ 91259 h 424077"/>
                      <a:gd name="connsiteX8" fmla="*/ 375151 w 497527"/>
                      <a:gd name="connsiteY8" fmla="*/ 0 h 424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97527" h="424077">
                        <a:moveTo>
                          <a:pt x="375151" y="0"/>
                        </a:moveTo>
                        <a:lnTo>
                          <a:pt x="497527" y="123203"/>
                        </a:lnTo>
                        <a:lnTo>
                          <a:pt x="385216" y="225277"/>
                        </a:lnTo>
                        <a:cubicBezTo>
                          <a:pt x="303628" y="292609"/>
                          <a:pt x="215467" y="352260"/>
                          <a:pt x="121838" y="403122"/>
                        </a:cubicBezTo>
                        <a:lnTo>
                          <a:pt x="78338" y="424077"/>
                        </a:lnTo>
                        <a:lnTo>
                          <a:pt x="0" y="269218"/>
                        </a:lnTo>
                        <a:lnTo>
                          <a:pt x="39053" y="250405"/>
                        </a:lnTo>
                        <a:cubicBezTo>
                          <a:pt x="122838" y="204891"/>
                          <a:pt x="201731" y="151512"/>
                          <a:pt x="274740" y="91259"/>
                        </a:cubicBezTo>
                        <a:lnTo>
                          <a:pt x="375151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8" name="フリーフォーム: 図形 527">
                    <a:extLst>
                      <a:ext uri="{FF2B5EF4-FFF2-40B4-BE49-F238E27FC236}">
                        <a16:creationId xmlns:a16="http://schemas.microsoft.com/office/drawing/2014/main" id="{C343B035-57ED-42CF-AC97-0DD844F9AE2E}"/>
                      </a:ext>
                    </a:extLst>
                  </p:cNvPr>
                  <p:cNvSpPr/>
                  <p:nvPr/>
                </p:nvSpPr>
                <p:spPr>
                  <a:xfrm>
                    <a:off x="6009497" y="5093245"/>
                    <a:ext cx="710389" cy="573324"/>
                  </a:xfrm>
                  <a:custGeom>
                    <a:avLst/>
                    <a:gdLst>
                      <a:gd name="connsiteX0" fmla="*/ 594902 w 710389"/>
                      <a:gd name="connsiteY0" fmla="*/ 0 h 573324"/>
                      <a:gd name="connsiteX1" fmla="*/ 710389 w 710389"/>
                      <a:gd name="connsiteY1" fmla="*/ 116268 h 573324"/>
                      <a:gd name="connsiteX2" fmla="*/ 539365 w 710389"/>
                      <a:gd name="connsiteY2" fmla="*/ 271705 h 573324"/>
                      <a:gd name="connsiteX3" fmla="*/ 139370 w 710389"/>
                      <a:gd name="connsiteY3" fmla="*/ 541799 h 573324"/>
                      <a:gd name="connsiteX4" fmla="*/ 73929 w 710389"/>
                      <a:gd name="connsiteY4" fmla="*/ 573324 h 573324"/>
                      <a:gd name="connsiteX5" fmla="*/ 0 w 710389"/>
                      <a:gd name="connsiteY5" fmla="*/ 427183 h 573324"/>
                      <a:gd name="connsiteX6" fmla="*/ 61245 w 710389"/>
                      <a:gd name="connsiteY6" fmla="*/ 397679 h 573324"/>
                      <a:gd name="connsiteX7" fmla="*/ 435108 w 710389"/>
                      <a:gd name="connsiteY7" fmla="*/ 145230 h 573324"/>
                      <a:gd name="connsiteX8" fmla="*/ 594902 w 710389"/>
                      <a:gd name="connsiteY8" fmla="*/ 0 h 573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0389" h="573324">
                        <a:moveTo>
                          <a:pt x="594902" y="0"/>
                        </a:moveTo>
                        <a:lnTo>
                          <a:pt x="710389" y="116268"/>
                        </a:lnTo>
                        <a:lnTo>
                          <a:pt x="539365" y="271705"/>
                        </a:lnTo>
                        <a:cubicBezTo>
                          <a:pt x="415457" y="373963"/>
                          <a:pt x="281565" y="464555"/>
                          <a:pt x="139370" y="541799"/>
                        </a:cubicBezTo>
                        <a:lnTo>
                          <a:pt x="73929" y="573324"/>
                        </a:lnTo>
                        <a:lnTo>
                          <a:pt x="0" y="427183"/>
                        </a:lnTo>
                        <a:lnTo>
                          <a:pt x="61245" y="397679"/>
                        </a:lnTo>
                        <a:cubicBezTo>
                          <a:pt x="194150" y="325481"/>
                          <a:pt x="319295" y="240808"/>
                          <a:pt x="435108" y="145230"/>
                        </a:cubicBezTo>
                        <a:lnTo>
                          <a:pt x="59490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9" name="フリーフォーム: 図形 528">
                    <a:extLst>
                      <a:ext uri="{FF2B5EF4-FFF2-40B4-BE49-F238E27FC236}">
                        <a16:creationId xmlns:a16="http://schemas.microsoft.com/office/drawing/2014/main" id="{CB8841F3-ADF5-4C36-A618-CFD7DC7B2408}"/>
                      </a:ext>
                    </a:extLst>
                  </p:cNvPr>
                  <p:cNvSpPr/>
                  <p:nvPr/>
                </p:nvSpPr>
                <p:spPr>
                  <a:xfrm>
                    <a:off x="3323837" y="3664233"/>
                    <a:ext cx="313038" cy="513974"/>
                  </a:xfrm>
                  <a:custGeom>
                    <a:avLst/>
                    <a:gdLst>
                      <a:gd name="connsiteX0" fmla="*/ 171348 w 313038"/>
                      <a:gd name="connsiteY0" fmla="*/ 0 h 513974"/>
                      <a:gd name="connsiteX1" fmla="*/ 180916 w 313038"/>
                      <a:gd name="connsiteY1" fmla="*/ 62692 h 513974"/>
                      <a:gd name="connsiteX2" fmla="*/ 267054 w 313038"/>
                      <a:gd name="connsiteY2" fmla="*/ 340180 h 513974"/>
                      <a:gd name="connsiteX3" fmla="*/ 313038 w 313038"/>
                      <a:gd name="connsiteY3" fmla="*/ 435636 h 513974"/>
                      <a:gd name="connsiteX4" fmla="*/ 158179 w 313038"/>
                      <a:gd name="connsiteY4" fmla="*/ 513974 h 513974"/>
                      <a:gd name="connsiteX5" fmla="*/ 107024 w 313038"/>
                      <a:gd name="connsiteY5" fmla="*/ 407784 h 513974"/>
                      <a:gd name="connsiteX6" fmla="*/ 10767 w 313038"/>
                      <a:gd name="connsiteY6" fmla="*/ 97694 h 513974"/>
                      <a:gd name="connsiteX7" fmla="*/ 0 w 313038"/>
                      <a:gd name="connsiteY7" fmla="*/ 27143 h 513974"/>
                      <a:gd name="connsiteX8" fmla="*/ 171348 w 313038"/>
                      <a:gd name="connsiteY8" fmla="*/ 0 h 513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3038" h="513974">
                        <a:moveTo>
                          <a:pt x="171348" y="0"/>
                        </a:moveTo>
                        <a:lnTo>
                          <a:pt x="180916" y="62692"/>
                        </a:lnTo>
                        <a:cubicBezTo>
                          <a:pt x="200609" y="158924"/>
                          <a:pt x="229651" y="251751"/>
                          <a:pt x="267054" y="340180"/>
                        </a:cubicBezTo>
                        <a:lnTo>
                          <a:pt x="313038" y="435636"/>
                        </a:lnTo>
                        <a:lnTo>
                          <a:pt x="158179" y="513974"/>
                        </a:lnTo>
                        <a:lnTo>
                          <a:pt x="107024" y="407784"/>
                        </a:lnTo>
                        <a:cubicBezTo>
                          <a:pt x="65227" y="308965"/>
                          <a:pt x="32773" y="205233"/>
                          <a:pt x="10767" y="97694"/>
                        </a:cubicBezTo>
                        <a:lnTo>
                          <a:pt x="0" y="27143"/>
                        </a:lnTo>
                        <a:lnTo>
                          <a:pt x="171348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0" name="フリーフォーム: 図形 529">
                    <a:extLst>
                      <a:ext uri="{FF2B5EF4-FFF2-40B4-BE49-F238E27FC236}">
                        <a16:creationId xmlns:a16="http://schemas.microsoft.com/office/drawing/2014/main" id="{2E5B71B9-582B-47D3-9158-D75F42535E22}"/>
                      </a:ext>
                    </a:extLst>
                  </p:cNvPr>
                  <p:cNvSpPr/>
                  <p:nvPr/>
                </p:nvSpPr>
                <p:spPr>
                  <a:xfrm>
                    <a:off x="2478437" y="3799681"/>
                    <a:ext cx="385682" cy="765030"/>
                  </a:xfrm>
                  <a:custGeom>
                    <a:avLst/>
                    <a:gdLst>
                      <a:gd name="connsiteX0" fmla="*/ 161704 w 385682"/>
                      <a:gd name="connsiteY0" fmla="*/ 0 h 765030"/>
                      <a:gd name="connsiteX1" fmla="*/ 177257 w 385682"/>
                      <a:gd name="connsiteY1" fmla="*/ 101907 h 765030"/>
                      <a:gd name="connsiteX2" fmla="*/ 313894 w 385682"/>
                      <a:gd name="connsiteY2" fmla="*/ 542078 h 765030"/>
                      <a:gd name="connsiteX3" fmla="*/ 385682 w 385682"/>
                      <a:gd name="connsiteY3" fmla="*/ 691101 h 765030"/>
                      <a:gd name="connsiteX4" fmla="*/ 239541 w 385682"/>
                      <a:gd name="connsiteY4" fmla="*/ 765030 h 765030"/>
                      <a:gd name="connsiteX5" fmla="*/ 162872 w 385682"/>
                      <a:gd name="connsiteY5" fmla="*/ 605876 h 765030"/>
                      <a:gd name="connsiteX6" fmla="*/ 16685 w 385682"/>
                      <a:gd name="connsiteY6" fmla="*/ 134940 h 765030"/>
                      <a:gd name="connsiteX7" fmla="*/ 0 w 385682"/>
                      <a:gd name="connsiteY7" fmla="*/ 25616 h 765030"/>
                      <a:gd name="connsiteX8" fmla="*/ 161704 w 385682"/>
                      <a:gd name="connsiteY8" fmla="*/ 0 h 7650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5682" h="765030">
                        <a:moveTo>
                          <a:pt x="161704" y="0"/>
                        </a:moveTo>
                        <a:lnTo>
                          <a:pt x="177257" y="101907"/>
                        </a:lnTo>
                        <a:cubicBezTo>
                          <a:pt x="208494" y="254558"/>
                          <a:pt x="254563" y="401805"/>
                          <a:pt x="313894" y="542078"/>
                        </a:cubicBezTo>
                        <a:lnTo>
                          <a:pt x="385682" y="691101"/>
                        </a:lnTo>
                        <a:lnTo>
                          <a:pt x="239541" y="765030"/>
                        </a:lnTo>
                        <a:lnTo>
                          <a:pt x="162872" y="605876"/>
                        </a:lnTo>
                        <a:cubicBezTo>
                          <a:pt x="99395" y="455799"/>
                          <a:pt x="50105" y="298260"/>
                          <a:pt x="16685" y="134940"/>
                        </a:cubicBezTo>
                        <a:lnTo>
                          <a:pt x="0" y="25616"/>
                        </a:lnTo>
                        <a:lnTo>
                          <a:pt x="161704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1" name="フリーフォーム: 図形 530">
                    <a:extLst>
                      <a:ext uri="{FF2B5EF4-FFF2-40B4-BE49-F238E27FC236}">
                        <a16:creationId xmlns:a16="http://schemas.microsoft.com/office/drawing/2014/main" id="{7E210DFE-0E94-4E23-8CEA-A636325AB1A5}"/>
                      </a:ext>
                    </a:extLst>
                  </p:cNvPr>
                  <p:cNvSpPr/>
                  <p:nvPr/>
                </p:nvSpPr>
                <p:spPr>
                  <a:xfrm>
                    <a:off x="6266207" y="3663620"/>
                    <a:ext cx="316050" cy="521621"/>
                  </a:xfrm>
                  <a:custGeom>
                    <a:avLst/>
                    <a:gdLst>
                      <a:gd name="connsiteX0" fmla="*/ 144702 w 316050"/>
                      <a:gd name="connsiteY0" fmla="*/ 0 h 521621"/>
                      <a:gd name="connsiteX1" fmla="*/ 316050 w 316050"/>
                      <a:gd name="connsiteY1" fmla="*/ 27144 h 521621"/>
                      <a:gd name="connsiteX2" fmla="*/ 305189 w 316050"/>
                      <a:gd name="connsiteY2" fmla="*/ 98308 h 521621"/>
                      <a:gd name="connsiteX3" fmla="*/ 208932 w 316050"/>
                      <a:gd name="connsiteY3" fmla="*/ 408398 h 521621"/>
                      <a:gd name="connsiteX4" fmla="*/ 154390 w 316050"/>
                      <a:gd name="connsiteY4" fmla="*/ 521621 h 521621"/>
                      <a:gd name="connsiteX5" fmla="*/ 0 w 316050"/>
                      <a:gd name="connsiteY5" fmla="*/ 442309 h 521621"/>
                      <a:gd name="connsiteX6" fmla="*/ 48902 w 316050"/>
                      <a:gd name="connsiteY6" fmla="*/ 340794 h 521621"/>
                      <a:gd name="connsiteX7" fmla="*/ 135040 w 316050"/>
                      <a:gd name="connsiteY7" fmla="*/ 63306 h 521621"/>
                      <a:gd name="connsiteX8" fmla="*/ 144702 w 316050"/>
                      <a:gd name="connsiteY8" fmla="*/ 0 h 521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6050" h="521621">
                        <a:moveTo>
                          <a:pt x="144702" y="0"/>
                        </a:moveTo>
                        <a:lnTo>
                          <a:pt x="316050" y="27144"/>
                        </a:lnTo>
                        <a:lnTo>
                          <a:pt x="305189" y="98308"/>
                        </a:lnTo>
                        <a:cubicBezTo>
                          <a:pt x="283184" y="205847"/>
                          <a:pt x="250729" y="309579"/>
                          <a:pt x="208932" y="408398"/>
                        </a:cubicBezTo>
                        <a:lnTo>
                          <a:pt x="154390" y="521621"/>
                        </a:lnTo>
                        <a:lnTo>
                          <a:pt x="0" y="442309"/>
                        </a:lnTo>
                        <a:lnTo>
                          <a:pt x="48902" y="340794"/>
                        </a:lnTo>
                        <a:cubicBezTo>
                          <a:pt x="86305" y="252365"/>
                          <a:pt x="115348" y="159538"/>
                          <a:pt x="135040" y="63306"/>
                        </a:cubicBezTo>
                        <a:lnTo>
                          <a:pt x="14470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2" name="フリーフォーム: 図形 531">
                    <a:extLst>
                      <a:ext uri="{FF2B5EF4-FFF2-40B4-BE49-F238E27FC236}">
                        <a16:creationId xmlns:a16="http://schemas.microsoft.com/office/drawing/2014/main" id="{53559791-624A-420B-B0C8-2A1473863EFF}"/>
                      </a:ext>
                    </a:extLst>
                  </p:cNvPr>
                  <p:cNvSpPr/>
                  <p:nvPr/>
                </p:nvSpPr>
                <p:spPr>
                  <a:xfrm>
                    <a:off x="7036623" y="3799069"/>
                    <a:ext cx="391034" cy="777477"/>
                  </a:xfrm>
                  <a:custGeom>
                    <a:avLst/>
                    <a:gdLst>
                      <a:gd name="connsiteX0" fmla="*/ 229330 w 391034"/>
                      <a:gd name="connsiteY0" fmla="*/ 0 h 777477"/>
                      <a:gd name="connsiteX1" fmla="*/ 391034 w 391034"/>
                      <a:gd name="connsiteY1" fmla="*/ 25615 h 777477"/>
                      <a:gd name="connsiteX2" fmla="*/ 374255 w 391034"/>
                      <a:gd name="connsiteY2" fmla="*/ 135553 h 777477"/>
                      <a:gd name="connsiteX3" fmla="*/ 228068 w 391034"/>
                      <a:gd name="connsiteY3" fmla="*/ 606489 h 777477"/>
                      <a:gd name="connsiteX4" fmla="*/ 145699 w 391034"/>
                      <a:gd name="connsiteY4" fmla="*/ 777477 h 777477"/>
                      <a:gd name="connsiteX5" fmla="*/ 0 w 391034"/>
                      <a:gd name="connsiteY5" fmla="*/ 702630 h 777477"/>
                      <a:gd name="connsiteX6" fmla="*/ 77046 w 391034"/>
                      <a:gd name="connsiteY6" fmla="*/ 542691 h 777477"/>
                      <a:gd name="connsiteX7" fmla="*/ 213683 w 391034"/>
                      <a:gd name="connsiteY7" fmla="*/ 102520 h 777477"/>
                      <a:gd name="connsiteX8" fmla="*/ 229330 w 391034"/>
                      <a:gd name="connsiteY8" fmla="*/ 0 h 7774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91034" h="777477">
                        <a:moveTo>
                          <a:pt x="229330" y="0"/>
                        </a:moveTo>
                        <a:lnTo>
                          <a:pt x="391034" y="25615"/>
                        </a:lnTo>
                        <a:lnTo>
                          <a:pt x="374255" y="135553"/>
                        </a:lnTo>
                        <a:cubicBezTo>
                          <a:pt x="340835" y="298873"/>
                          <a:pt x="291546" y="456412"/>
                          <a:pt x="228068" y="606489"/>
                        </a:cubicBezTo>
                        <a:lnTo>
                          <a:pt x="145699" y="777477"/>
                        </a:lnTo>
                        <a:lnTo>
                          <a:pt x="0" y="702630"/>
                        </a:lnTo>
                        <a:lnTo>
                          <a:pt x="77046" y="542691"/>
                        </a:lnTo>
                        <a:cubicBezTo>
                          <a:pt x="136377" y="402418"/>
                          <a:pt x="182446" y="255171"/>
                          <a:pt x="213683" y="102520"/>
                        </a:cubicBezTo>
                        <a:lnTo>
                          <a:pt x="22933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楕円 532">
                    <a:extLst>
                      <a:ext uri="{FF2B5EF4-FFF2-40B4-BE49-F238E27FC236}">
                        <a16:creationId xmlns:a16="http://schemas.microsoft.com/office/drawing/2014/main" id="{1392D913-1F22-4980-9F29-6F73FEA3D069}"/>
                      </a:ext>
                    </a:extLst>
                  </p:cNvPr>
                  <p:cNvSpPr/>
                  <p:nvPr/>
                </p:nvSpPr>
                <p:spPr>
                  <a:xfrm>
                    <a:off x="4948149" y="3299655"/>
                    <a:ext cx="258689" cy="25869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</p:grpSp>
        </p:grp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8C586E00-C1A1-4E83-8D76-EBD7B1CBD2EC}"/>
                </a:ext>
              </a:extLst>
            </p:cNvPr>
            <p:cNvGrpSpPr/>
            <p:nvPr/>
          </p:nvGrpSpPr>
          <p:grpSpPr>
            <a:xfrm rot="21275966">
              <a:off x="5176705" y="1919103"/>
              <a:ext cx="1266763" cy="202731"/>
              <a:chOff x="5538692" y="4363819"/>
              <a:chExt cx="1357104" cy="217189"/>
            </a:xfrm>
          </p:grpSpPr>
          <p:sp>
            <p:nvSpPr>
              <p:cNvPr id="500" name="四角形: 上の 2 つの角を丸める 5">
                <a:extLst>
                  <a:ext uri="{FF2B5EF4-FFF2-40B4-BE49-F238E27FC236}">
                    <a16:creationId xmlns:a16="http://schemas.microsoft.com/office/drawing/2014/main" id="{28CBDA38-3D24-4F4D-AE80-5EF992F06032}"/>
                  </a:ext>
                </a:extLst>
              </p:cNvPr>
              <p:cNvSpPr/>
              <p:nvPr/>
            </p:nvSpPr>
            <p:spPr>
              <a:xfrm rot="16200000">
                <a:off x="6548410" y="4258367"/>
                <a:ext cx="217189" cy="428093"/>
              </a:xfrm>
              <a:custGeom>
                <a:avLst/>
                <a:gdLst>
                  <a:gd name="connsiteX0" fmla="*/ 200169 w 400338"/>
                  <a:gd name="connsiteY0" fmla="*/ 0 h 627164"/>
                  <a:gd name="connsiteX1" fmla="*/ 200169 w 400338"/>
                  <a:gd name="connsiteY1" fmla="*/ 0 h 627164"/>
                  <a:gd name="connsiteX2" fmla="*/ 400338 w 400338"/>
                  <a:gd name="connsiteY2" fmla="*/ 200169 h 627164"/>
                  <a:gd name="connsiteX3" fmla="*/ 400338 w 400338"/>
                  <a:gd name="connsiteY3" fmla="*/ 579492 h 627164"/>
                  <a:gd name="connsiteX4" fmla="*/ 352666 w 400338"/>
                  <a:gd name="connsiteY4" fmla="*/ 627164 h 627164"/>
                  <a:gd name="connsiteX5" fmla="*/ 47672 w 400338"/>
                  <a:gd name="connsiteY5" fmla="*/ 627164 h 627164"/>
                  <a:gd name="connsiteX6" fmla="*/ 0 w 400338"/>
                  <a:gd name="connsiteY6" fmla="*/ 579492 h 627164"/>
                  <a:gd name="connsiteX7" fmla="*/ 0 w 400338"/>
                  <a:gd name="connsiteY7" fmla="*/ 200169 h 627164"/>
                  <a:gd name="connsiteX8" fmla="*/ 200169 w 400338"/>
                  <a:gd name="connsiteY8" fmla="*/ 0 h 627164"/>
                  <a:gd name="connsiteX0" fmla="*/ 196994 w 400338"/>
                  <a:gd name="connsiteY0" fmla="*/ 0 h 785914"/>
                  <a:gd name="connsiteX1" fmla="*/ 200169 w 400338"/>
                  <a:gd name="connsiteY1" fmla="*/ 158750 h 785914"/>
                  <a:gd name="connsiteX2" fmla="*/ 400338 w 400338"/>
                  <a:gd name="connsiteY2" fmla="*/ 358919 h 785914"/>
                  <a:gd name="connsiteX3" fmla="*/ 400338 w 400338"/>
                  <a:gd name="connsiteY3" fmla="*/ 738242 h 785914"/>
                  <a:gd name="connsiteX4" fmla="*/ 352666 w 400338"/>
                  <a:gd name="connsiteY4" fmla="*/ 785914 h 785914"/>
                  <a:gd name="connsiteX5" fmla="*/ 47672 w 400338"/>
                  <a:gd name="connsiteY5" fmla="*/ 785914 h 785914"/>
                  <a:gd name="connsiteX6" fmla="*/ 0 w 400338"/>
                  <a:gd name="connsiteY6" fmla="*/ 738242 h 785914"/>
                  <a:gd name="connsiteX7" fmla="*/ 0 w 400338"/>
                  <a:gd name="connsiteY7" fmla="*/ 358919 h 785914"/>
                  <a:gd name="connsiteX8" fmla="*/ 196994 w 400338"/>
                  <a:gd name="connsiteY8" fmla="*/ 0 h 785914"/>
                  <a:gd name="connsiteX0" fmla="*/ 196994 w 400338"/>
                  <a:gd name="connsiteY0" fmla="*/ 3175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5 h 789089"/>
                  <a:gd name="connsiteX0" fmla="*/ 196994 w 400338"/>
                  <a:gd name="connsiteY0" fmla="*/ 3176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6 h 78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338" h="789089">
                    <a:moveTo>
                      <a:pt x="196994" y="3176"/>
                    </a:moveTo>
                    <a:lnTo>
                      <a:pt x="196994" y="0"/>
                    </a:lnTo>
                    <a:cubicBezTo>
                      <a:pt x="307544" y="0"/>
                      <a:pt x="400338" y="251544"/>
                      <a:pt x="400338" y="362094"/>
                    </a:cubicBezTo>
                    <a:lnTo>
                      <a:pt x="400338" y="741417"/>
                    </a:lnTo>
                    <a:cubicBezTo>
                      <a:pt x="400338" y="767746"/>
                      <a:pt x="378995" y="789089"/>
                      <a:pt x="352666" y="789089"/>
                    </a:cubicBezTo>
                    <a:lnTo>
                      <a:pt x="47672" y="789089"/>
                    </a:lnTo>
                    <a:cubicBezTo>
                      <a:pt x="21343" y="789089"/>
                      <a:pt x="0" y="767746"/>
                      <a:pt x="0" y="741417"/>
                    </a:cubicBezTo>
                    <a:lnTo>
                      <a:pt x="0" y="362094"/>
                    </a:lnTo>
                    <a:cubicBezTo>
                      <a:pt x="0" y="251544"/>
                      <a:pt x="86444" y="3176"/>
                      <a:pt x="196994" y="3176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四角形: 上の 2 つの角を丸める 500">
                <a:extLst>
                  <a:ext uri="{FF2B5EF4-FFF2-40B4-BE49-F238E27FC236}">
                    <a16:creationId xmlns:a16="http://schemas.microsoft.com/office/drawing/2014/main" id="{C58442AD-0E2A-48FB-A8FA-4B02F82B859A}"/>
                  </a:ext>
                </a:extLst>
              </p:cNvPr>
              <p:cNvSpPr/>
              <p:nvPr/>
            </p:nvSpPr>
            <p:spPr>
              <a:xfrm rot="16200000" flipH="1">
                <a:off x="6701400" y="4290419"/>
                <a:ext cx="24803" cy="363989"/>
              </a:xfrm>
              <a:prstGeom prst="round2SameRect">
                <a:avLst>
                  <a:gd name="adj1" fmla="val 50000"/>
                  <a:gd name="adj2" fmla="val 11908"/>
                </a:avLst>
              </a:prstGeom>
              <a:solidFill>
                <a:srgbClr val="00206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22862D85-7E6F-4580-BEFF-8A28E9ACB73D}"/>
                  </a:ext>
                </a:extLst>
              </p:cNvPr>
              <p:cNvSpPr/>
              <p:nvPr/>
            </p:nvSpPr>
            <p:spPr>
              <a:xfrm rot="16200000">
                <a:off x="5674836" y="4302486"/>
                <a:ext cx="67557" cy="339846"/>
              </a:xfrm>
              <a:custGeom>
                <a:avLst/>
                <a:gdLst>
                  <a:gd name="connsiteX0" fmla="*/ 67557 w 67557"/>
                  <a:gd name="connsiteY0" fmla="*/ 288241 h 339846"/>
                  <a:gd name="connsiteX1" fmla="*/ 42357 w 67557"/>
                  <a:gd name="connsiteY1" fmla="*/ 288241 h 339846"/>
                  <a:gd name="connsiteX2" fmla="*/ 42357 w 67557"/>
                  <a:gd name="connsiteY2" fmla="*/ 339846 h 339846"/>
                  <a:gd name="connsiteX3" fmla="*/ 25199 w 67557"/>
                  <a:gd name="connsiteY3" fmla="*/ 339846 h 339846"/>
                  <a:gd name="connsiteX4" fmla="*/ 25199 w 67557"/>
                  <a:gd name="connsiteY4" fmla="*/ 288241 h 339846"/>
                  <a:gd name="connsiteX5" fmla="*/ 0 w 67557"/>
                  <a:gd name="connsiteY5" fmla="*/ 288241 h 339846"/>
                  <a:gd name="connsiteX6" fmla="*/ 25199 w 67557"/>
                  <a:gd name="connsiteY6" fmla="*/ 84416 h 339846"/>
                  <a:gd name="connsiteX7" fmla="*/ 25199 w 67557"/>
                  <a:gd name="connsiteY7" fmla="*/ 0 h 339846"/>
                  <a:gd name="connsiteX8" fmla="*/ 42357 w 67557"/>
                  <a:gd name="connsiteY8" fmla="*/ 0 h 339846"/>
                  <a:gd name="connsiteX9" fmla="*/ 42357 w 67557"/>
                  <a:gd name="connsiteY9" fmla="*/ 84407 h 339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7557" h="339846">
                    <a:moveTo>
                      <a:pt x="67557" y="288241"/>
                    </a:moveTo>
                    <a:lnTo>
                      <a:pt x="42357" y="288241"/>
                    </a:lnTo>
                    <a:lnTo>
                      <a:pt x="42357" y="339846"/>
                    </a:lnTo>
                    <a:lnTo>
                      <a:pt x="25199" y="339846"/>
                    </a:lnTo>
                    <a:lnTo>
                      <a:pt x="25199" y="288241"/>
                    </a:lnTo>
                    <a:lnTo>
                      <a:pt x="0" y="288241"/>
                    </a:lnTo>
                    <a:lnTo>
                      <a:pt x="25199" y="84416"/>
                    </a:lnTo>
                    <a:lnTo>
                      <a:pt x="25199" y="0"/>
                    </a:lnTo>
                    <a:lnTo>
                      <a:pt x="42357" y="0"/>
                    </a:lnTo>
                    <a:lnTo>
                      <a:pt x="42357" y="844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2F3B8222-EDA9-4510-ABB1-A5FA95068947}"/>
                  </a:ext>
                </a:extLst>
              </p:cNvPr>
              <p:cNvSpPr/>
              <p:nvPr/>
            </p:nvSpPr>
            <p:spPr>
              <a:xfrm>
                <a:off x="5780160" y="4430190"/>
                <a:ext cx="787820" cy="84447"/>
              </a:xfrm>
              <a:custGeom>
                <a:avLst/>
                <a:gdLst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74467 w 1452162"/>
                  <a:gd name="connsiteY8" fmla="*/ 116072 h 155658"/>
                  <a:gd name="connsiteX9" fmla="*/ 1244447 w 1452162"/>
                  <a:gd name="connsiteY9" fmla="*/ 139697 h 155658"/>
                  <a:gd name="connsiteX10" fmla="*/ 1126238 w 1452162"/>
                  <a:gd name="connsiteY10" fmla="*/ 155658 h 155658"/>
                  <a:gd name="connsiteX11" fmla="*/ 167174 w 1452162"/>
                  <a:gd name="connsiteY11" fmla="*/ 155658 h 155658"/>
                  <a:gd name="connsiteX12" fmla="*/ 0 w 1452162"/>
                  <a:gd name="connsiteY12" fmla="*/ 101164 h 155658"/>
                  <a:gd name="connsiteX13" fmla="*/ 0 w 1452162"/>
                  <a:gd name="connsiteY13" fmla="*/ 54494 h 155658"/>
                  <a:gd name="connsiteX14" fmla="*/ 167174 w 1452162"/>
                  <a:gd name="connsiteY14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44447 w 1452162"/>
                  <a:gd name="connsiteY8" fmla="*/ 139697 h 155658"/>
                  <a:gd name="connsiteX9" fmla="*/ 1126238 w 1452162"/>
                  <a:gd name="connsiteY9" fmla="*/ 155658 h 155658"/>
                  <a:gd name="connsiteX10" fmla="*/ 167174 w 1452162"/>
                  <a:gd name="connsiteY10" fmla="*/ 155658 h 155658"/>
                  <a:gd name="connsiteX11" fmla="*/ 0 w 1452162"/>
                  <a:gd name="connsiteY11" fmla="*/ 101164 h 155658"/>
                  <a:gd name="connsiteX12" fmla="*/ 0 w 1452162"/>
                  <a:gd name="connsiteY12" fmla="*/ 54494 h 155658"/>
                  <a:gd name="connsiteX13" fmla="*/ 167174 w 1452162"/>
                  <a:gd name="connsiteY13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312894 w 1452162"/>
                  <a:gd name="connsiteY3" fmla="*/ 39586 h 155658"/>
                  <a:gd name="connsiteX4" fmla="*/ 1452162 w 1452162"/>
                  <a:gd name="connsiteY4" fmla="*/ 66363 h 155658"/>
                  <a:gd name="connsiteX5" fmla="*/ 1452162 w 1452162"/>
                  <a:gd name="connsiteY5" fmla="*/ 89295 h 155658"/>
                  <a:gd name="connsiteX6" fmla="*/ 1312894 w 1452162"/>
                  <a:gd name="connsiteY6" fmla="*/ 116072 h 155658"/>
                  <a:gd name="connsiteX7" fmla="*/ 1244447 w 1452162"/>
                  <a:gd name="connsiteY7" fmla="*/ 139697 h 155658"/>
                  <a:gd name="connsiteX8" fmla="*/ 1126238 w 1452162"/>
                  <a:gd name="connsiteY8" fmla="*/ 155658 h 155658"/>
                  <a:gd name="connsiteX9" fmla="*/ 167174 w 1452162"/>
                  <a:gd name="connsiteY9" fmla="*/ 155658 h 155658"/>
                  <a:gd name="connsiteX10" fmla="*/ 0 w 1452162"/>
                  <a:gd name="connsiteY10" fmla="*/ 101164 h 155658"/>
                  <a:gd name="connsiteX11" fmla="*/ 0 w 1452162"/>
                  <a:gd name="connsiteY11" fmla="*/ 54494 h 155658"/>
                  <a:gd name="connsiteX12" fmla="*/ 167174 w 1452162"/>
                  <a:gd name="connsiteY12" fmla="*/ 0 h 155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2162" h="155658">
                    <a:moveTo>
                      <a:pt x="167174" y="0"/>
                    </a:moveTo>
                    <a:lnTo>
                      <a:pt x="1126238" y="0"/>
                    </a:lnTo>
                    <a:cubicBezTo>
                      <a:pt x="1172401" y="0"/>
                      <a:pt x="1214195" y="6099"/>
                      <a:pt x="1244447" y="15961"/>
                    </a:cubicBezTo>
                    <a:lnTo>
                      <a:pt x="1312894" y="39586"/>
                    </a:lnTo>
                    <a:cubicBezTo>
                      <a:pt x="1389809" y="39586"/>
                      <a:pt x="1452162" y="51575"/>
                      <a:pt x="1452162" y="66363"/>
                    </a:cubicBezTo>
                    <a:lnTo>
                      <a:pt x="1452162" y="89295"/>
                    </a:lnTo>
                    <a:cubicBezTo>
                      <a:pt x="1452162" y="104084"/>
                      <a:pt x="1389809" y="116072"/>
                      <a:pt x="1312894" y="116072"/>
                    </a:cubicBezTo>
                    <a:lnTo>
                      <a:pt x="1244447" y="139697"/>
                    </a:lnTo>
                    <a:cubicBezTo>
                      <a:pt x="1214195" y="149559"/>
                      <a:pt x="1172401" y="155658"/>
                      <a:pt x="1126238" y="155658"/>
                    </a:cubicBezTo>
                    <a:lnTo>
                      <a:pt x="167174" y="155658"/>
                    </a:lnTo>
                    <a:cubicBezTo>
                      <a:pt x="74847" y="155658"/>
                      <a:pt x="0" y="131260"/>
                      <a:pt x="0" y="101164"/>
                    </a:cubicBezTo>
                    <a:lnTo>
                      <a:pt x="0" y="54494"/>
                    </a:lnTo>
                    <a:cubicBezTo>
                      <a:pt x="0" y="24398"/>
                      <a:pt x="74847" y="0"/>
                      <a:pt x="1671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正方形/長方形 503">
                <a:extLst>
                  <a:ext uri="{FF2B5EF4-FFF2-40B4-BE49-F238E27FC236}">
                    <a16:creationId xmlns:a16="http://schemas.microsoft.com/office/drawing/2014/main" id="{0E066758-3721-4B77-B9CA-5216E6ABD51E}"/>
                  </a:ext>
                </a:extLst>
              </p:cNvPr>
              <p:cNvSpPr/>
              <p:nvPr/>
            </p:nvSpPr>
            <p:spPr>
              <a:xfrm>
                <a:off x="5895873" y="4430190"/>
                <a:ext cx="487587" cy="84447"/>
              </a:xfrm>
              <a:prstGeom prst="rect">
                <a:avLst/>
              </a:prstGeom>
              <a:pattFill prst="dkVert">
                <a:fgClr>
                  <a:srgbClr val="0070C0"/>
                </a:fgClr>
                <a:bgClr>
                  <a:schemeClr val="tx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19EC455F-44BF-4F2B-8F43-4C01E247A977}"/>
                </a:ext>
              </a:extLst>
            </p:cNvPr>
            <p:cNvGrpSpPr/>
            <p:nvPr/>
          </p:nvGrpSpPr>
          <p:grpSpPr>
            <a:xfrm rot="21275966">
              <a:off x="5643431" y="2595379"/>
              <a:ext cx="1266763" cy="202731"/>
              <a:chOff x="5538692" y="4363819"/>
              <a:chExt cx="1357104" cy="217189"/>
            </a:xfrm>
          </p:grpSpPr>
          <p:sp>
            <p:nvSpPr>
              <p:cNvPr id="495" name="四角形: 上の 2 つの角を丸める 5">
                <a:extLst>
                  <a:ext uri="{FF2B5EF4-FFF2-40B4-BE49-F238E27FC236}">
                    <a16:creationId xmlns:a16="http://schemas.microsoft.com/office/drawing/2014/main" id="{C1AA0F45-5213-483F-B58D-FDCC5DD33462}"/>
                  </a:ext>
                </a:extLst>
              </p:cNvPr>
              <p:cNvSpPr/>
              <p:nvPr/>
            </p:nvSpPr>
            <p:spPr>
              <a:xfrm rot="16200000">
                <a:off x="6548410" y="4258367"/>
                <a:ext cx="217189" cy="428093"/>
              </a:xfrm>
              <a:custGeom>
                <a:avLst/>
                <a:gdLst>
                  <a:gd name="connsiteX0" fmla="*/ 200169 w 400338"/>
                  <a:gd name="connsiteY0" fmla="*/ 0 h 627164"/>
                  <a:gd name="connsiteX1" fmla="*/ 200169 w 400338"/>
                  <a:gd name="connsiteY1" fmla="*/ 0 h 627164"/>
                  <a:gd name="connsiteX2" fmla="*/ 400338 w 400338"/>
                  <a:gd name="connsiteY2" fmla="*/ 200169 h 627164"/>
                  <a:gd name="connsiteX3" fmla="*/ 400338 w 400338"/>
                  <a:gd name="connsiteY3" fmla="*/ 579492 h 627164"/>
                  <a:gd name="connsiteX4" fmla="*/ 352666 w 400338"/>
                  <a:gd name="connsiteY4" fmla="*/ 627164 h 627164"/>
                  <a:gd name="connsiteX5" fmla="*/ 47672 w 400338"/>
                  <a:gd name="connsiteY5" fmla="*/ 627164 h 627164"/>
                  <a:gd name="connsiteX6" fmla="*/ 0 w 400338"/>
                  <a:gd name="connsiteY6" fmla="*/ 579492 h 627164"/>
                  <a:gd name="connsiteX7" fmla="*/ 0 w 400338"/>
                  <a:gd name="connsiteY7" fmla="*/ 200169 h 627164"/>
                  <a:gd name="connsiteX8" fmla="*/ 200169 w 400338"/>
                  <a:gd name="connsiteY8" fmla="*/ 0 h 627164"/>
                  <a:gd name="connsiteX0" fmla="*/ 196994 w 400338"/>
                  <a:gd name="connsiteY0" fmla="*/ 0 h 785914"/>
                  <a:gd name="connsiteX1" fmla="*/ 200169 w 400338"/>
                  <a:gd name="connsiteY1" fmla="*/ 158750 h 785914"/>
                  <a:gd name="connsiteX2" fmla="*/ 400338 w 400338"/>
                  <a:gd name="connsiteY2" fmla="*/ 358919 h 785914"/>
                  <a:gd name="connsiteX3" fmla="*/ 400338 w 400338"/>
                  <a:gd name="connsiteY3" fmla="*/ 738242 h 785914"/>
                  <a:gd name="connsiteX4" fmla="*/ 352666 w 400338"/>
                  <a:gd name="connsiteY4" fmla="*/ 785914 h 785914"/>
                  <a:gd name="connsiteX5" fmla="*/ 47672 w 400338"/>
                  <a:gd name="connsiteY5" fmla="*/ 785914 h 785914"/>
                  <a:gd name="connsiteX6" fmla="*/ 0 w 400338"/>
                  <a:gd name="connsiteY6" fmla="*/ 738242 h 785914"/>
                  <a:gd name="connsiteX7" fmla="*/ 0 w 400338"/>
                  <a:gd name="connsiteY7" fmla="*/ 358919 h 785914"/>
                  <a:gd name="connsiteX8" fmla="*/ 196994 w 400338"/>
                  <a:gd name="connsiteY8" fmla="*/ 0 h 785914"/>
                  <a:gd name="connsiteX0" fmla="*/ 196994 w 400338"/>
                  <a:gd name="connsiteY0" fmla="*/ 3175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5 h 789089"/>
                  <a:gd name="connsiteX0" fmla="*/ 196994 w 400338"/>
                  <a:gd name="connsiteY0" fmla="*/ 3176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6 h 78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338" h="789089">
                    <a:moveTo>
                      <a:pt x="196994" y="3176"/>
                    </a:moveTo>
                    <a:lnTo>
                      <a:pt x="196994" y="0"/>
                    </a:lnTo>
                    <a:cubicBezTo>
                      <a:pt x="307544" y="0"/>
                      <a:pt x="400338" y="251544"/>
                      <a:pt x="400338" y="362094"/>
                    </a:cubicBezTo>
                    <a:lnTo>
                      <a:pt x="400338" y="741417"/>
                    </a:lnTo>
                    <a:cubicBezTo>
                      <a:pt x="400338" y="767746"/>
                      <a:pt x="378995" y="789089"/>
                      <a:pt x="352666" y="789089"/>
                    </a:cubicBezTo>
                    <a:lnTo>
                      <a:pt x="47672" y="789089"/>
                    </a:lnTo>
                    <a:cubicBezTo>
                      <a:pt x="21343" y="789089"/>
                      <a:pt x="0" y="767746"/>
                      <a:pt x="0" y="741417"/>
                    </a:cubicBezTo>
                    <a:lnTo>
                      <a:pt x="0" y="362094"/>
                    </a:lnTo>
                    <a:cubicBezTo>
                      <a:pt x="0" y="251544"/>
                      <a:pt x="86444" y="3176"/>
                      <a:pt x="196994" y="3176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四角形: 上の 2 つの角を丸める 495">
                <a:extLst>
                  <a:ext uri="{FF2B5EF4-FFF2-40B4-BE49-F238E27FC236}">
                    <a16:creationId xmlns:a16="http://schemas.microsoft.com/office/drawing/2014/main" id="{A85B7175-EFA0-40D8-976A-7003A7169441}"/>
                  </a:ext>
                </a:extLst>
              </p:cNvPr>
              <p:cNvSpPr/>
              <p:nvPr/>
            </p:nvSpPr>
            <p:spPr>
              <a:xfrm rot="16200000" flipH="1">
                <a:off x="6701400" y="4290419"/>
                <a:ext cx="24803" cy="363989"/>
              </a:xfrm>
              <a:prstGeom prst="round2SameRect">
                <a:avLst>
                  <a:gd name="adj1" fmla="val 50000"/>
                  <a:gd name="adj2" fmla="val 11908"/>
                </a:avLst>
              </a:prstGeom>
              <a:solidFill>
                <a:srgbClr val="00206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4A9C9E37-B71E-4564-9EAF-12EF0E5A57B8}"/>
                  </a:ext>
                </a:extLst>
              </p:cNvPr>
              <p:cNvSpPr/>
              <p:nvPr/>
            </p:nvSpPr>
            <p:spPr>
              <a:xfrm rot="16200000">
                <a:off x="5674836" y="4302486"/>
                <a:ext cx="67557" cy="339846"/>
              </a:xfrm>
              <a:custGeom>
                <a:avLst/>
                <a:gdLst>
                  <a:gd name="connsiteX0" fmla="*/ 67557 w 67557"/>
                  <a:gd name="connsiteY0" fmla="*/ 288241 h 339846"/>
                  <a:gd name="connsiteX1" fmla="*/ 42357 w 67557"/>
                  <a:gd name="connsiteY1" fmla="*/ 288241 h 339846"/>
                  <a:gd name="connsiteX2" fmla="*/ 42357 w 67557"/>
                  <a:gd name="connsiteY2" fmla="*/ 339846 h 339846"/>
                  <a:gd name="connsiteX3" fmla="*/ 25199 w 67557"/>
                  <a:gd name="connsiteY3" fmla="*/ 339846 h 339846"/>
                  <a:gd name="connsiteX4" fmla="*/ 25199 w 67557"/>
                  <a:gd name="connsiteY4" fmla="*/ 288241 h 339846"/>
                  <a:gd name="connsiteX5" fmla="*/ 0 w 67557"/>
                  <a:gd name="connsiteY5" fmla="*/ 288241 h 339846"/>
                  <a:gd name="connsiteX6" fmla="*/ 25199 w 67557"/>
                  <a:gd name="connsiteY6" fmla="*/ 84416 h 339846"/>
                  <a:gd name="connsiteX7" fmla="*/ 25199 w 67557"/>
                  <a:gd name="connsiteY7" fmla="*/ 0 h 339846"/>
                  <a:gd name="connsiteX8" fmla="*/ 42357 w 67557"/>
                  <a:gd name="connsiteY8" fmla="*/ 0 h 339846"/>
                  <a:gd name="connsiteX9" fmla="*/ 42357 w 67557"/>
                  <a:gd name="connsiteY9" fmla="*/ 84407 h 339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7557" h="339846">
                    <a:moveTo>
                      <a:pt x="67557" y="288241"/>
                    </a:moveTo>
                    <a:lnTo>
                      <a:pt x="42357" y="288241"/>
                    </a:lnTo>
                    <a:lnTo>
                      <a:pt x="42357" y="339846"/>
                    </a:lnTo>
                    <a:lnTo>
                      <a:pt x="25199" y="339846"/>
                    </a:lnTo>
                    <a:lnTo>
                      <a:pt x="25199" y="288241"/>
                    </a:lnTo>
                    <a:lnTo>
                      <a:pt x="0" y="288241"/>
                    </a:lnTo>
                    <a:lnTo>
                      <a:pt x="25199" y="84416"/>
                    </a:lnTo>
                    <a:lnTo>
                      <a:pt x="25199" y="0"/>
                    </a:lnTo>
                    <a:lnTo>
                      <a:pt x="42357" y="0"/>
                    </a:lnTo>
                    <a:lnTo>
                      <a:pt x="42357" y="844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5816E37D-DE7E-4502-95A8-863C77081CA2}"/>
                  </a:ext>
                </a:extLst>
              </p:cNvPr>
              <p:cNvSpPr/>
              <p:nvPr/>
            </p:nvSpPr>
            <p:spPr>
              <a:xfrm>
                <a:off x="5780160" y="4430190"/>
                <a:ext cx="787820" cy="84447"/>
              </a:xfrm>
              <a:custGeom>
                <a:avLst/>
                <a:gdLst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74467 w 1452162"/>
                  <a:gd name="connsiteY8" fmla="*/ 116072 h 155658"/>
                  <a:gd name="connsiteX9" fmla="*/ 1244447 w 1452162"/>
                  <a:gd name="connsiteY9" fmla="*/ 139697 h 155658"/>
                  <a:gd name="connsiteX10" fmla="*/ 1126238 w 1452162"/>
                  <a:gd name="connsiteY10" fmla="*/ 155658 h 155658"/>
                  <a:gd name="connsiteX11" fmla="*/ 167174 w 1452162"/>
                  <a:gd name="connsiteY11" fmla="*/ 155658 h 155658"/>
                  <a:gd name="connsiteX12" fmla="*/ 0 w 1452162"/>
                  <a:gd name="connsiteY12" fmla="*/ 101164 h 155658"/>
                  <a:gd name="connsiteX13" fmla="*/ 0 w 1452162"/>
                  <a:gd name="connsiteY13" fmla="*/ 54494 h 155658"/>
                  <a:gd name="connsiteX14" fmla="*/ 167174 w 1452162"/>
                  <a:gd name="connsiteY14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44447 w 1452162"/>
                  <a:gd name="connsiteY8" fmla="*/ 139697 h 155658"/>
                  <a:gd name="connsiteX9" fmla="*/ 1126238 w 1452162"/>
                  <a:gd name="connsiteY9" fmla="*/ 155658 h 155658"/>
                  <a:gd name="connsiteX10" fmla="*/ 167174 w 1452162"/>
                  <a:gd name="connsiteY10" fmla="*/ 155658 h 155658"/>
                  <a:gd name="connsiteX11" fmla="*/ 0 w 1452162"/>
                  <a:gd name="connsiteY11" fmla="*/ 101164 h 155658"/>
                  <a:gd name="connsiteX12" fmla="*/ 0 w 1452162"/>
                  <a:gd name="connsiteY12" fmla="*/ 54494 h 155658"/>
                  <a:gd name="connsiteX13" fmla="*/ 167174 w 1452162"/>
                  <a:gd name="connsiteY13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312894 w 1452162"/>
                  <a:gd name="connsiteY3" fmla="*/ 39586 h 155658"/>
                  <a:gd name="connsiteX4" fmla="*/ 1452162 w 1452162"/>
                  <a:gd name="connsiteY4" fmla="*/ 66363 h 155658"/>
                  <a:gd name="connsiteX5" fmla="*/ 1452162 w 1452162"/>
                  <a:gd name="connsiteY5" fmla="*/ 89295 h 155658"/>
                  <a:gd name="connsiteX6" fmla="*/ 1312894 w 1452162"/>
                  <a:gd name="connsiteY6" fmla="*/ 116072 h 155658"/>
                  <a:gd name="connsiteX7" fmla="*/ 1244447 w 1452162"/>
                  <a:gd name="connsiteY7" fmla="*/ 139697 h 155658"/>
                  <a:gd name="connsiteX8" fmla="*/ 1126238 w 1452162"/>
                  <a:gd name="connsiteY8" fmla="*/ 155658 h 155658"/>
                  <a:gd name="connsiteX9" fmla="*/ 167174 w 1452162"/>
                  <a:gd name="connsiteY9" fmla="*/ 155658 h 155658"/>
                  <a:gd name="connsiteX10" fmla="*/ 0 w 1452162"/>
                  <a:gd name="connsiteY10" fmla="*/ 101164 h 155658"/>
                  <a:gd name="connsiteX11" fmla="*/ 0 w 1452162"/>
                  <a:gd name="connsiteY11" fmla="*/ 54494 h 155658"/>
                  <a:gd name="connsiteX12" fmla="*/ 167174 w 1452162"/>
                  <a:gd name="connsiteY12" fmla="*/ 0 h 155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2162" h="155658">
                    <a:moveTo>
                      <a:pt x="167174" y="0"/>
                    </a:moveTo>
                    <a:lnTo>
                      <a:pt x="1126238" y="0"/>
                    </a:lnTo>
                    <a:cubicBezTo>
                      <a:pt x="1172401" y="0"/>
                      <a:pt x="1214195" y="6099"/>
                      <a:pt x="1244447" y="15961"/>
                    </a:cubicBezTo>
                    <a:lnTo>
                      <a:pt x="1312894" y="39586"/>
                    </a:lnTo>
                    <a:cubicBezTo>
                      <a:pt x="1389809" y="39586"/>
                      <a:pt x="1452162" y="51575"/>
                      <a:pt x="1452162" y="66363"/>
                    </a:cubicBezTo>
                    <a:lnTo>
                      <a:pt x="1452162" y="89295"/>
                    </a:lnTo>
                    <a:cubicBezTo>
                      <a:pt x="1452162" y="104084"/>
                      <a:pt x="1389809" y="116072"/>
                      <a:pt x="1312894" y="116072"/>
                    </a:cubicBezTo>
                    <a:lnTo>
                      <a:pt x="1244447" y="139697"/>
                    </a:lnTo>
                    <a:cubicBezTo>
                      <a:pt x="1214195" y="149559"/>
                      <a:pt x="1172401" y="155658"/>
                      <a:pt x="1126238" y="155658"/>
                    </a:cubicBezTo>
                    <a:lnTo>
                      <a:pt x="167174" y="155658"/>
                    </a:lnTo>
                    <a:cubicBezTo>
                      <a:pt x="74847" y="155658"/>
                      <a:pt x="0" y="131260"/>
                      <a:pt x="0" y="101164"/>
                    </a:cubicBezTo>
                    <a:lnTo>
                      <a:pt x="0" y="54494"/>
                    </a:lnTo>
                    <a:cubicBezTo>
                      <a:pt x="0" y="24398"/>
                      <a:pt x="74847" y="0"/>
                      <a:pt x="1671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正方形/長方形 498">
                <a:extLst>
                  <a:ext uri="{FF2B5EF4-FFF2-40B4-BE49-F238E27FC236}">
                    <a16:creationId xmlns:a16="http://schemas.microsoft.com/office/drawing/2014/main" id="{5251DB76-0CE1-4918-A7B7-84AC53D42497}"/>
                  </a:ext>
                </a:extLst>
              </p:cNvPr>
              <p:cNvSpPr/>
              <p:nvPr/>
            </p:nvSpPr>
            <p:spPr>
              <a:xfrm>
                <a:off x="5895873" y="4430190"/>
                <a:ext cx="487587" cy="84447"/>
              </a:xfrm>
              <a:prstGeom prst="rect">
                <a:avLst/>
              </a:prstGeom>
              <a:pattFill prst="dkVert">
                <a:fgClr>
                  <a:srgbClr val="0070C0"/>
                </a:fgClr>
                <a:bgClr>
                  <a:schemeClr val="tx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FF62AF36-072F-4B76-A440-98A938549FCF}"/>
                </a:ext>
              </a:extLst>
            </p:cNvPr>
            <p:cNvGrpSpPr/>
            <p:nvPr/>
          </p:nvGrpSpPr>
          <p:grpSpPr>
            <a:xfrm rot="21275966">
              <a:off x="4976681" y="1404754"/>
              <a:ext cx="1266763" cy="202731"/>
              <a:chOff x="5538692" y="4363819"/>
              <a:chExt cx="1357104" cy="217189"/>
            </a:xfrm>
          </p:grpSpPr>
          <p:sp>
            <p:nvSpPr>
              <p:cNvPr id="490" name="四角形: 上の 2 つの角を丸める 5">
                <a:extLst>
                  <a:ext uri="{FF2B5EF4-FFF2-40B4-BE49-F238E27FC236}">
                    <a16:creationId xmlns:a16="http://schemas.microsoft.com/office/drawing/2014/main" id="{3392E4F2-DB34-4DDE-AA99-48F868FD697C}"/>
                  </a:ext>
                </a:extLst>
              </p:cNvPr>
              <p:cNvSpPr/>
              <p:nvPr/>
            </p:nvSpPr>
            <p:spPr>
              <a:xfrm rot="16200000">
                <a:off x="6548410" y="4258367"/>
                <a:ext cx="217189" cy="428093"/>
              </a:xfrm>
              <a:custGeom>
                <a:avLst/>
                <a:gdLst>
                  <a:gd name="connsiteX0" fmla="*/ 200169 w 400338"/>
                  <a:gd name="connsiteY0" fmla="*/ 0 h 627164"/>
                  <a:gd name="connsiteX1" fmla="*/ 200169 w 400338"/>
                  <a:gd name="connsiteY1" fmla="*/ 0 h 627164"/>
                  <a:gd name="connsiteX2" fmla="*/ 400338 w 400338"/>
                  <a:gd name="connsiteY2" fmla="*/ 200169 h 627164"/>
                  <a:gd name="connsiteX3" fmla="*/ 400338 w 400338"/>
                  <a:gd name="connsiteY3" fmla="*/ 579492 h 627164"/>
                  <a:gd name="connsiteX4" fmla="*/ 352666 w 400338"/>
                  <a:gd name="connsiteY4" fmla="*/ 627164 h 627164"/>
                  <a:gd name="connsiteX5" fmla="*/ 47672 w 400338"/>
                  <a:gd name="connsiteY5" fmla="*/ 627164 h 627164"/>
                  <a:gd name="connsiteX6" fmla="*/ 0 w 400338"/>
                  <a:gd name="connsiteY6" fmla="*/ 579492 h 627164"/>
                  <a:gd name="connsiteX7" fmla="*/ 0 w 400338"/>
                  <a:gd name="connsiteY7" fmla="*/ 200169 h 627164"/>
                  <a:gd name="connsiteX8" fmla="*/ 200169 w 400338"/>
                  <a:gd name="connsiteY8" fmla="*/ 0 h 627164"/>
                  <a:gd name="connsiteX0" fmla="*/ 196994 w 400338"/>
                  <a:gd name="connsiteY0" fmla="*/ 0 h 785914"/>
                  <a:gd name="connsiteX1" fmla="*/ 200169 w 400338"/>
                  <a:gd name="connsiteY1" fmla="*/ 158750 h 785914"/>
                  <a:gd name="connsiteX2" fmla="*/ 400338 w 400338"/>
                  <a:gd name="connsiteY2" fmla="*/ 358919 h 785914"/>
                  <a:gd name="connsiteX3" fmla="*/ 400338 w 400338"/>
                  <a:gd name="connsiteY3" fmla="*/ 738242 h 785914"/>
                  <a:gd name="connsiteX4" fmla="*/ 352666 w 400338"/>
                  <a:gd name="connsiteY4" fmla="*/ 785914 h 785914"/>
                  <a:gd name="connsiteX5" fmla="*/ 47672 w 400338"/>
                  <a:gd name="connsiteY5" fmla="*/ 785914 h 785914"/>
                  <a:gd name="connsiteX6" fmla="*/ 0 w 400338"/>
                  <a:gd name="connsiteY6" fmla="*/ 738242 h 785914"/>
                  <a:gd name="connsiteX7" fmla="*/ 0 w 400338"/>
                  <a:gd name="connsiteY7" fmla="*/ 358919 h 785914"/>
                  <a:gd name="connsiteX8" fmla="*/ 196994 w 400338"/>
                  <a:gd name="connsiteY8" fmla="*/ 0 h 785914"/>
                  <a:gd name="connsiteX0" fmla="*/ 196994 w 400338"/>
                  <a:gd name="connsiteY0" fmla="*/ 3175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5 h 789089"/>
                  <a:gd name="connsiteX0" fmla="*/ 196994 w 400338"/>
                  <a:gd name="connsiteY0" fmla="*/ 3176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6 h 78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338" h="789089">
                    <a:moveTo>
                      <a:pt x="196994" y="3176"/>
                    </a:moveTo>
                    <a:lnTo>
                      <a:pt x="196994" y="0"/>
                    </a:lnTo>
                    <a:cubicBezTo>
                      <a:pt x="307544" y="0"/>
                      <a:pt x="400338" y="251544"/>
                      <a:pt x="400338" y="362094"/>
                    </a:cubicBezTo>
                    <a:lnTo>
                      <a:pt x="400338" y="741417"/>
                    </a:lnTo>
                    <a:cubicBezTo>
                      <a:pt x="400338" y="767746"/>
                      <a:pt x="378995" y="789089"/>
                      <a:pt x="352666" y="789089"/>
                    </a:cubicBezTo>
                    <a:lnTo>
                      <a:pt x="47672" y="789089"/>
                    </a:lnTo>
                    <a:cubicBezTo>
                      <a:pt x="21343" y="789089"/>
                      <a:pt x="0" y="767746"/>
                      <a:pt x="0" y="741417"/>
                    </a:cubicBezTo>
                    <a:lnTo>
                      <a:pt x="0" y="362094"/>
                    </a:lnTo>
                    <a:cubicBezTo>
                      <a:pt x="0" y="251544"/>
                      <a:pt x="86444" y="3176"/>
                      <a:pt x="196994" y="3176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四角形: 上の 2 つの角を丸める 490">
                <a:extLst>
                  <a:ext uri="{FF2B5EF4-FFF2-40B4-BE49-F238E27FC236}">
                    <a16:creationId xmlns:a16="http://schemas.microsoft.com/office/drawing/2014/main" id="{B86E2D68-1635-4636-A2ED-78793FE792D9}"/>
                  </a:ext>
                </a:extLst>
              </p:cNvPr>
              <p:cNvSpPr/>
              <p:nvPr/>
            </p:nvSpPr>
            <p:spPr>
              <a:xfrm rot="16200000" flipH="1">
                <a:off x="6701400" y="4290419"/>
                <a:ext cx="24803" cy="363989"/>
              </a:xfrm>
              <a:prstGeom prst="round2SameRect">
                <a:avLst>
                  <a:gd name="adj1" fmla="val 50000"/>
                  <a:gd name="adj2" fmla="val 11908"/>
                </a:avLst>
              </a:prstGeom>
              <a:solidFill>
                <a:srgbClr val="00206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5BF29C7D-379D-4B22-BDC6-276D817A95C6}"/>
                  </a:ext>
                </a:extLst>
              </p:cNvPr>
              <p:cNvSpPr/>
              <p:nvPr/>
            </p:nvSpPr>
            <p:spPr>
              <a:xfrm rot="16200000">
                <a:off x="5674836" y="4302486"/>
                <a:ext cx="67557" cy="339846"/>
              </a:xfrm>
              <a:custGeom>
                <a:avLst/>
                <a:gdLst>
                  <a:gd name="connsiteX0" fmla="*/ 67557 w 67557"/>
                  <a:gd name="connsiteY0" fmla="*/ 288241 h 339846"/>
                  <a:gd name="connsiteX1" fmla="*/ 42357 w 67557"/>
                  <a:gd name="connsiteY1" fmla="*/ 288241 h 339846"/>
                  <a:gd name="connsiteX2" fmla="*/ 42357 w 67557"/>
                  <a:gd name="connsiteY2" fmla="*/ 339846 h 339846"/>
                  <a:gd name="connsiteX3" fmla="*/ 25199 w 67557"/>
                  <a:gd name="connsiteY3" fmla="*/ 339846 h 339846"/>
                  <a:gd name="connsiteX4" fmla="*/ 25199 w 67557"/>
                  <a:gd name="connsiteY4" fmla="*/ 288241 h 339846"/>
                  <a:gd name="connsiteX5" fmla="*/ 0 w 67557"/>
                  <a:gd name="connsiteY5" fmla="*/ 288241 h 339846"/>
                  <a:gd name="connsiteX6" fmla="*/ 25199 w 67557"/>
                  <a:gd name="connsiteY6" fmla="*/ 84416 h 339846"/>
                  <a:gd name="connsiteX7" fmla="*/ 25199 w 67557"/>
                  <a:gd name="connsiteY7" fmla="*/ 0 h 339846"/>
                  <a:gd name="connsiteX8" fmla="*/ 42357 w 67557"/>
                  <a:gd name="connsiteY8" fmla="*/ 0 h 339846"/>
                  <a:gd name="connsiteX9" fmla="*/ 42357 w 67557"/>
                  <a:gd name="connsiteY9" fmla="*/ 84407 h 339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7557" h="339846">
                    <a:moveTo>
                      <a:pt x="67557" y="288241"/>
                    </a:moveTo>
                    <a:lnTo>
                      <a:pt x="42357" y="288241"/>
                    </a:lnTo>
                    <a:lnTo>
                      <a:pt x="42357" y="339846"/>
                    </a:lnTo>
                    <a:lnTo>
                      <a:pt x="25199" y="339846"/>
                    </a:lnTo>
                    <a:lnTo>
                      <a:pt x="25199" y="288241"/>
                    </a:lnTo>
                    <a:lnTo>
                      <a:pt x="0" y="288241"/>
                    </a:lnTo>
                    <a:lnTo>
                      <a:pt x="25199" y="84416"/>
                    </a:lnTo>
                    <a:lnTo>
                      <a:pt x="25199" y="0"/>
                    </a:lnTo>
                    <a:lnTo>
                      <a:pt x="42357" y="0"/>
                    </a:lnTo>
                    <a:lnTo>
                      <a:pt x="42357" y="844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EF39FE9E-B098-4C50-BC20-5833AD7311AE}"/>
                  </a:ext>
                </a:extLst>
              </p:cNvPr>
              <p:cNvSpPr/>
              <p:nvPr/>
            </p:nvSpPr>
            <p:spPr>
              <a:xfrm>
                <a:off x="5780160" y="4430190"/>
                <a:ext cx="787820" cy="84447"/>
              </a:xfrm>
              <a:custGeom>
                <a:avLst/>
                <a:gdLst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74467 w 1452162"/>
                  <a:gd name="connsiteY8" fmla="*/ 116072 h 155658"/>
                  <a:gd name="connsiteX9" fmla="*/ 1244447 w 1452162"/>
                  <a:gd name="connsiteY9" fmla="*/ 139697 h 155658"/>
                  <a:gd name="connsiteX10" fmla="*/ 1126238 w 1452162"/>
                  <a:gd name="connsiteY10" fmla="*/ 155658 h 155658"/>
                  <a:gd name="connsiteX11" fmla="*/ 167174 w 1452162"/>
                  <a:gd name="connsiteY11" fmla="*/ 155658 h 155658"/>
                  <a:gd name="connsiteX12" fmla="*/ 0 w 1452162"/>
                  <a:gd name="connsiteY12" fmla="*/ 101164 h 155658"/>
                  <a:gd name="connsiteX13" fmla="*/ 0 w 1452162"/>
                  <a:gd name="connsiteY13" fmla="*/ 54494 h 155658"/>
                  <a:gd name="connsiteX14" fmla="*/ 167174 w 1452162"/>
                  <a:gd name="connsiteY14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44447 w 1452162"/>
                  <a:gd name="connsiteY8" fmla="*/ 139697 h 155658"/>
                  <a:gd name="connsiteX9" fmla="*/ 1126238 w 1452162"/>
                  <a:gd name="connsiteY9" fmla="*/ 155658 h 155658"/>
                  <a:gd name="connsiteX10" fmla="*/ 167174 w 1452162"/>
                  <a:gd name="connsiteY10" fmla="*/ 155658 h 155658"/>
                  <a:gd name="connsiteX11" fmla="*/ 0 w 1452162"/>
                  <a:gd name="connsiteY11" fmla="*/ 101164 h 155658"/>
                  <a:gd name="connsiteX12" fmla="*/ 0 w 1452162"/>
                  <a:gd name="connsiteY12" fmla="*/ 54494 h 155658"/>
                  <a:gd name="connsiteX13" fmla="*/ 167174 w 1452162"/>
                  <a:gd name="connsiteY13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312894 w 1452162"/>
                  <a:gd name="connsiteY3" fmla="*/ 39586 h 155658"/>
                  <a:gd name="connsiteX4" fmla="*/ 1452162 w 1452162"/>
                  <a:gd name="connsiteY4" fmla="*/ 66363 h 155658"/>
                  <a:gd name="connsiteX5" fmla="*/ 1452162 w 1452162"/>
                  <a:gd name="connsiteY5" fmla="*/ 89295 h 155658"/>
                  <a:gd name="connsiteX6" fmla="*/ 1312894 w 1452162"/>
                  <a:gd name="connsiteY6" fmla="*/ 116072 h 155658"/>
                  <a:gd name="connsiteX7" fmla="*/ 1244447 w 1452162"/>
                  <a:gd name="connsiteY7" fmla="*/ 139697 h 155658"/>
                  <a:gd name="connsiteX8" fmla="*/ 1126238 w 1452162"/>
                  <a:gd name="connsiteY8" fmla="*/ 155658 h 155658"/>
                  <a:gd name="connsiteX9" fmla="*/ 167174 w 1452162"/>
                  <a:gd name="connsiteY9" fmla="*/ 155658 h 155658"/>
                  <a:gd name="connsiteX10" fmla="*/ 0 w 1452162"/>
                  <a:gd name="connsiteY10" fmla="*/ 101164 h 155658"/>
                  <a:gd name="connsiteX11" fmla="*/ 0 w 1452162"/>
                  <a:gd name="connsiteY11" fmla="*/ 54494 h 155658"/>
                  <a:gd name="connsiteX12" fmla="*/ 167174 w 1452162"/>
                  <a:gd name="connsiteY12" fmla="*/ 0 h 155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2162" h="155658">
                    <a:moveTo>
                      <a:pt x="167174" y="0"/>
                    </a:moveTo>
                    <a:lnTo>
                      <a:pt x="1126238" y="0"/>
                    </a:lnTo>
                    <a:cubicBezTo>
                      <a:pt x="1172401" y="0"/>
                      <a:pt x="1214195" y="6099"/>
                      <a:pt x="1244447" y="15961"/>
                    </a:cubicBezTo>
                    <a:lnTo>
                      <a:pt x="1312894" y="39586"/>
                    </a:lnTo>
                    <a:cubicBezTo>
                      <a:pt x="1389809" y="39586"/>
                      <a:pt x="1452162" y="51575"/>
                      <a:pt x="1452162" y="66363"/>
                    </a:cubicBezTo>
                    <a:lnTo>
                      <a:pt x="1452162" y="89295"/>
                    </a:lnTo>
                    <a:cubicBezTo>
                      <a:pt x="1452162" y="104084"/>
                      <a:pt x="1389809" y="116072"/>
                      <a:pt x="1312894" y="116072"/>
                    </a:cubicBezTo>
                    <a:lnTo>
                      <a:pt x="1244447" y="139697"/>
                    </a:lnTo>
                    <a:cubicBezTo>
                      <a:pt x="1214195" y="149559"/>
                      <a:pt x="1172401" y="155658"/>
                      <a:pt x="1126238" y="155658"/>
                    </a:cubicBezTo>
                    <a:lnTo>
                      <a:pt x="167174" y="155658"/>
                    </a:lnTo>
                    <a:cubicBezTo>
                      <a:pt x="74847" y="155658"/>
                      <a:pt x="0" y="131260"/>
                      <a:pt x="0" y="101164"/>
                    </a:cubicBezTo>
                    <a:lnTo>
                      <a:pt x="0" y="54494"/>
                    </a:lnTo>
                    <a:cubicBezTo>
                      <a:pt x="0" y="24398"/>
                      <a:pt x="74847" y="0"/>
                      <a:pt x="1671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正方形/長方形 493">
                <a:extLst>
                  <a:ext uri="{FF2B5EF4-FFF2-40B4-BE49-F238E27FC236}">
                    <a16:creationId xmlns:a16="http://schemas.microsoft.com/office/drawing/2014/main" id="{2348C733-9DF7-4A7C-9A60-5C5FC6EAA093}"/>
                  </a:ext>
                </a:extLst>
              </p:cNvPr>
              <p:cNvSpPr/>
              <p:nvPr/>
            </p:nvSpPr>
            <p:spPr>
              <a:xfrm>
                <a:off x="5895873" y="4430190"/>
                <a:ext cx="487587" cy="84447"/>
              </a:xfrm>
              <a:prstGeom prst="rect">
                <a:avLst/>
              </a:prstGeom>
              <a:pattFill prst="dkVert">
                <a:fgClr>
                  <a:srgbClr val="0070C0"/>
                </a:fgClr>
                <a:bgClr>
                  <a:schemeClr val="tx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F043D9DF-91E0-40EA-8704-92BACA2C43BE}"/>
                </a:ext>
              </a:extLst>
            </p:cNvPr>
            <p:cNvGrpSpPr/>
            <p:nvPr/>
          </p:nvGrpSpPr>
          <p:grpSpPr>
            <a:xfrm rot="21275966">
              <a:off x="4452805" y="2566803"/>
              <a:ext cx="1266763" cy="202731"/>
              <a:chOff x="5538692" y="4363819"/>
              <a:chExt cx="1357104" cy="217189"/>
            </a:xfrm>
          </p:grpSpPr>
          <p:sp>
            <p:nvSpPr>
              <p:cNvPr id="485" name="四角形: 上の 2 つの角を丸める 5">
                <a:extLst>
                  <a:ext uri="{FF2B5EF4-FFF2-40B4-BE49-F238E27FC236}">
                    <a16:creationId xmlns:a16="http://schemas.microsoft.com/office/drawing/2014/main" id="{FD4C27ED-CB28-44D0-BD4D-9C3B0D0A7DAF}"/>
                  </a:ext>
                </a:extLst>
              </p:cNvPr>
              <p:cNvSpPr/>
              <p:nvPr/>
            </p:nvSpPr>
            <p:spPr>
              <a:xfrm rot="16200000">
                <a:off x="6548410" y="4258367"/>
                <a:ext cx="217189" cy="428093"/>
              </a:xfrm>
              <a:custGeom>
                <a:avLst/>
                <a:gdLst>
                  <a:gd name="connsiteX0" fmla="*/ 200169 w 400338"/>
                  <a:gd name="connsiteY0" fmla="*/ 0 h 627164"/>
                  <a:gd name="connsiteX1" fmla="*/ 200169 w 400338"/>
                  <a:gd name="connsiteY1" fmla="*/ 0 h 627164"/>
                  <a:gd name="connsiteX2" fmla="*/ 400338 w 400338"/>
                  <a:gd name="connsiteY2" fmla="*/ 200169 h 627164"/>
                  <a:gd name="connsiteX3" fmla="*/ 400338 w 400338"/>
                  <a:gd name="connsiteY3" fmla="*/ 579492 h 627164"/>
                  <a:gd name="connsiteX4" fmla="*/ 352666 w 400338"/>
                  <a:gd name="connsiteY4" fmla="*/ 627164 h 627164"/>
                  <a:gd name="connsiteX5" fmla="*/ 47672 w 400338"/>
                  <a:gd name="connsiteY5" fmla="*/ 627164 h 627164"/>
                  <a:gd name="connsiteX6" fmla="*/ 0 w 400338"/>
                  <a:gd name="connsiteY6" fmla="*/ 579492 h 627164"/>
                  <a:gd name="connsiteX7" fmla="*/ 0 w 400338"/>
                  <a:gd name="connsiteY7" fmla="*/ 200169 h 627164"/>
                  <a:gd name="connsiteX8" fmla="*/ 200169 w 400338"/>
                  <a:gd name="connsiteY8" fmla="*/ 0 h 627164"/>
                  <a:gd name="connsiteX0" fmla="*/ 196994 w 400338"/>
                  <a:gd name="connsiteY0" fmla="*/ 0 h 785914"/>
                  <a:gd name="connsiteX1" fmla="*/ 200169 w 400338"/>
                  <a:gd name="connsiteY1" fmla="*/ 158750 h 785914"/>
                  <a:gd name="connsiteX2" fmla="*/ 400338 w 400338"/>
                  <a:gd name="connsiteY2" fmla="*/ 358919 h 785914"/>
                  <a:gd name="connsiteX3" fmla="*/ 400338 w 400338"/>
                  <a:gd name="connsiteY3" fmla="*/ 738242 h 785914"/>
                  <a:gd name="connsiteX4" fmla="*/ 352666 w 400338"/>
                  <a:gd name="connsiteY4" fmla="*/ 785914 h 785914"/>
                  <a:gd name="connsiteX5" fmla="*/ 47672 w 400338"/>
                  <a:gd name="connsiteY5" fmla="*/ 785914 h 785914"/>
                  <a:gd name="connsiteX6" fmla="*/ 0 w 400338"/>
                  <a:gd name="connsiteY6" fmla="*/ 738242 h 785914"/>
                  <a:gd name="connsiteX7" fmla="*/ 0 w 400338"/>
                  <a:gd name="connsiteY7" fmla="*/ 358919 h 785914"/>
                  <a:gd name="connsiteX8" fmla="*/ 196994 w 400338"/>
                  <a:gd name="connsiteY8" fmla="*/ 0 h 785914"/>
                  <a:gd name="connsiteX0" fmla="*/ 196994 w 400338"/>
                  <a:gd name="connsiteY0" fmla="*/ 3175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5 h 789089"/>
                  <a:gd name="connsiteX0" fmla="*/ 196994 w 400338"/>
                  <a:gd name="connsiteY0" fmla="*/ 3176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6 h 78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338" h="789089">
                    <a:moveTo>
                      <a:pt x="196994" y="3176"/>
                    </a:moveTo>
                    <a:lnTo>
                      <a:pt x="196994" y="0"/>
                    </a:lnTo>
                    <a:cubicBezTo>
                      <a:pt x="307544" y="0"/>
                      <a:pt x="400338" y="251544"/>
                      <a:pt x="400338" y="362094"/>
                    </a:cubicBezTo>
                    <a:lnTo>
                      <a:pt x="400338" y="741417"/>
                    </a:lnTo>
                    <a:cubicBezTo>
                      <a:pt x="400338" y="767746"/>
                      <a:pt x="378995" y="789089"/>
                      <a:pt x="352666" y="789089"/>
                    </a:cubicBezTo>
                    <a:lnTo>
                      <a:pt x="47672" y="789089"/>
                    </a:lnTo>
                    <a:cubicBezTo>
                      <a:pt x="21343" y="789089"/>
                      <a:pt x="0" y="767746"/>
                      <a:pt x="0" y="741417"/>
                    </a:cubicBezTo>
                    <a:lnTo>
                      <a:pt x="0" y="362094"/>
                    </a:lnTo>
                    <a:cubicBezTo>
                      <a:pt x="0" y="251544"/>
                      <a:pt x="86444" y="3176"/>
                      <a:pt x="196994" y="3176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四角形: 上の 2 つの角を丸める 485">
                <a:extLst>
                  <a:ext uri="{FF2B5EF4-FFF2-40B4-BE49-F238E27FC236}">
                    <a16:creationId xmlns:a16="http://schemas.microsoft.com/office/drawing/2014/main" id="{AAE4FA0A-320B-464F-8500-0D26410F910C}"/>
                  </a:ext>
                </a:extLst>
              </p:cNvPr>
              <p:cNvSpPr/>
              <p:nvPr/>
            </p:nvSpPr>
            <p:spPr>
              <a:xfrm rot="16200000" flipH="1">
                <a:off x="6701400" y="4290419"/>
                <a:ext cx="24803" cy="363989"/>
              </a:xfrm>
              <a:prstGeom prst="round2SameRect">
                <a:avLst>
                  <a:gd name="adj1" fmla="val 50000"/>
                  <a:gd name="adj2" fmla="val 11908"/>
                </a:avLst>
              </a:prstGeom>
              <a:solidFill>
                <a:srgbClr val="00206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8EDC1818-6DCD-485A-8A5D-96A80E9B092C}"/>
                  </a:ext>
                </a:extLst>
              </p:cNvPr>
              <p:cNvSpPr/>
              <p:nvPr/>
            </p:nvSpPr>
            <p:spPr>
              <a:xfrm rot="16200000">
                <a:off x="5674836" y="4302486"/>
                <a:ext cx="67557" cy="339846"/>
              </a:xfrm>
              <a:custGeom>
                <a:avLst/>
                <a:gdLst>
                  <a:gd name="connsiteX0" fmla="*/ 67557 w 67557"/>
                  <a:gd name="connsiteY0" fmla="*/ 288241 h 339846"/>
                  <a:gd name="connsiteX1" fmla="*/ 42357 w 67557"/>
                  <a:gd name="connsiteY1" fmla="*/ 288241 h 339846"/>
                  <a:gd name="connsiteX2" fmla="*/ 42357 w 67557"/>
                  <a:gd name="connsiteY2" fmla="*/ 339846 h 339846"/>
                  <a:gd name="connsiteX3" fmla="*/ 25199 w 67557"/>
                  <a:gd name="connsiteY3" fmla="*/ 339846 h 339846"/>
                  <a:gd name="connsiteX4" fmla="*/ 25199 w 67557"/>
                  <a:gd name="connsiteY4" fmla="*/ 288241 h 339846"/>
                  <a:gd name="connsiteX5" fmla="*/ 0 w 67557"/>
                  <a:gd name="connsiteY5" fmla="*/ 288241 h 339846"/>
                  <a:gd name="connsiteX6" fmla="*/ 25199 w 67557"/>
                  <a:gd name="connsiteY6" fmla="*/ 84416 h 339846"/>
                  <a:gd name="connsiteX7" fmla="*/ 25199 w 67557"/>
                  <a:gd name="connsiteY7" fmla="*/ 0 h 339846"/>
                  <a:gd name="connsiteX8" fmla="*/ 42357 w 67557"/>
                  <a:gd name="connsiteY8" fmla="*/ 0 h 339846"/>
                  <a:gd name="connsiteX9" fmla="*/ 42357 w 67557"/>
                  <a:gd name="connsiteY9" fmla="*/ 84407 h 339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7557" h="339846">
                    <a:moveTo>
                      <a:pt x="67557" y="288241"/>
                    </a:moveTo>
                    <a:lnTo>
                      <a:pt x="42357" y="288241"/>
                    </a:lnTo>
                    <a:lnTo>
                      <a:pt x="42357" y="339846"/>
                    </a:lnTo>
                    <a:lnTo>
                      <a:pt x="25199" y="339846"/>
                    </a:lnTo>
                    <a:lnTo>
                      <a:pt x="25199" y="288241"/>
                    </a:lnTo>
                    <a:lnTo>
                      <a:pt x="0" y="288241"/>
                    </a:lnTo>
                    <a:lnTo>
                      <a:pt x="25199" y="84416"/>
                    </a:lnTo>
                    <a:lnTo>
                      <a:pt x="25199" y="0"/>
                    </a:lnTo>
                    <a:lnTo>
                      <a:pt x="42357" y="0"/>
                    </a:lnTo>
                    <a:lnTo>
                      <a:pt x="42357" y="844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B83F6FA9-BDE2-400C-884D-7D34F410825C}"/>
                  </a:ext>
                </a:extLst>
              </p:cNvPr>
              <p:cNvSpPr/>
              <p:nvPr/>
            </p:nvSpPr>
            <p:spPr>
              <a:xfrm>
                <a:off x="5780160" y="4430190"/>
                <a:ext cx="787820" cy="84447"/>
              </a:xfrm>
              <a:custGeom>
                <a:avLst/>
                <a:gdLst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74467 w 1452162"/>
                  <a:gd name="connsiteY8" fmla="*/ 116072 h 155658"/>
                  <a:gd name="connsiteX9" fmla="*/ 1244447 w 1452162"/>
                  <a:gd name="connsiteY9" fmla="*/ 139697 h 155658"/>
                  <a:gd name="connsiteX10" fmla="*/ 1126238 w 1452162"/>
                  <a:gd name="connsiteY10" fmla="*/ 155658 h 155658"/>
                  <a:gd name="connsiteX11" fmla="*/ 167174 w 1452162"/>
                  <a:gd name="connsiteY11" fmla="*/ 155658 h 155658"/>
                  <a:gd name="connsiteX12" fmla="*/ 0 w 1452162"/>
                  <a:gd name="connsiteY12" fmla="*/ 101164 h 155658"/>
                  <a:gd name="connsiteX13" fmla="*/ 0 w 1452162"/>
                  <a:gd name="connsiteY13" fmla="*/ 54494 h 155658"/>
                  <a:gd name="connsiteX14" fmla="*/ 167174 w 1452162"/>
                  <a:gd name="connsiteY14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44447 w 1452162"/>
                  <a:gd name="connsiteY8" fmla="*/ 139697 h 155658"/>
                  <a:gd name="connsiteX9" fmla="*/ 1126238 w 1452162"/>
                  <a:gd name="connsiteY9" fmla="*/ 155658 h 155658"/>
                  <a:gd name="connsiteX10" fmla="*/ 167174 w 1452162"/>
                  <a:gd name="connsiteY10" fmla="*/ 155658 h 155658"/>
                  <a:gd name="connsiteX11" fmla="*/ 0 w 1452162"/>
                  <a:gd name="connsiteY11" fmla="*/ 101164 h 155658"/>
                  <a:gd name="connsiteX12" fmla="*/ 0 w 1452162"/>
                  <a:gd name="connsiteY12" fmla="*/ 54494 h 155658"/>
                  <a:gd name="connsiteX13" fmla="*/ 167174 w 1452162"/>
                  <a:gd name="connsiteY13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312894 w 1452162"/>
                  <a:gd name="connsiteY3" fmla="*/ 39586 h 155658"/>
                  <a:gd name="connsiteX4" fmla="*/ 1452162 w 1452162"/>
                  <a:gd name="connsiteY4" fmla="*/ 66363 h 155658"/>
                  <a:gd name="connsiteX5" fmla="*/ 1452162 w 1452162"/>
                  <a:gd name="connsiteY5" fmla="*/ 89295 h 155658"/>
                  <a:gd name="connsiteX6" fmla="*/ 1312894 w 1452162"/>
                  <a:gd name="connsiteY6" fmla="*/ 116072 h 155658"/>
                  <a:gd name="connsiteX7" fmla="*/ 1244447 w 1452162"/>
                  <a:gd name="connsiteY7" fmla="*/ 139697 h 155658"/>
                  <a:gd name="connsiteX8" fmla="*/ 1126238 w 1452162"/>
                  <a:gd name="connsiteY8" fmla="*/ 155658 h 155658"/>
                  <a:gd name="connsiteX9" fmla="*/ 167174 w 1452162"/>
                  <a:gd name="connsiteY9" fmla="*/ 155658 h 155658"/>
                  <a:gd name="connsiteX10" fmla="*/ 0 w 1452162"/>
                  <a:gd name="connsiteY10" fmla="*/ 101164 h 155658"/>
                  <a:gd name="connsiteX11" fmla="*/ 0 w 1452162"/>
                  <a:gd name="connsiteY11" fmla="*/ 54494 h 155658"/>
                  <a:gd name="connsiteX12" fmla="*/ 167174 w 1452162"/>
                  <a:gd name="connsiteY12" fmla="*/ 0 h 155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2162" h="155658">
                    <a:moveTo>
                      <a:pt x="167174" y="0"/>
                    </a:moveTo>
                    <a:lnTo>
                      <a:pt x="1126238" y="0"/>
                    </a:lnTo>
                    <a:cubicBezTo>
                      <a:pt x="1172401" y="0"/>
                      <a:pt x="1214195" y="6099"/>
                      <a:pt x="1244447" y="15961"/>
                    </a:cubicBezTo>
                    <a:lnTo>
                      <a:pt x="1312894" y="39586"/>
                    </a:lnTo>
                    <a:cubicBezTo>
                      <a:pt x="1389809" y="39586"/>
                      <a:pt x="1452162" y="51575"/>
                      <a:pt x="1452162" y="66363"/>
                    </a:cubicBezTo>
                    <a:lnTo>
                      <a:pt x="1452162" y="89295"/>
                    </a:lnTo>
                    <a:cubicBezTo>
                      <a:pt x="1452162" y="104084"/>
                      <a:pt x="1389809" y="116072"/>
                      <a:pt x="1312894" y="116072"/>
                    </a:cubicBezTo>
                    <a:lnTo>
                      <a:pt x="1244447" y="139697"/>
                    </a:lnTo>
                    <a:cubicBezTo>
                      <a:pt x="1214195" y="149559"/>
                      <a:pt x="1172401" y="155658"/>
                      <a:pt x="1126238" y="155658"/>
                    </a:cubicBezTo>
                    <a:lnTo>
                      <a:pt x="167174" y="155658"/>
                    </a:lnTo>
                    <a:cubicBezTo>
                      <a:pt x="74847" y="155658"/>
                      <a:pt x="0" y="131260"/>
                      <a:pt x="0" y="101164"/>
                    </a:cubicBezTo>
                    <a:lnTo>
                      <a:pt x="0" y="54494"/>
                    </a:lnTo>
                    <a:cubicBezTo>
                      <a:pt x="0" y="24398"/>
                      <a:pt x="74847" y="0"/>
                      <a:pt x="1671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正方形/長方形 488">
                <a:extLst>
                  <a:ext uri="{FF2B5EF4-FFF2-40B4-BE49-F238E27FC236}">
                    <a16:creationId xmlns:a16="http://schemas.microsoft.com/office/drawing/2014/main" id="{7F470C54-DBD4-4369-A38F-F25392BF270F}"/>
                  </a:ext>
                </a:extLst>
              </p:cNvPr>
              <p:cNvSpPr/>
              <p:nvPr/>
            </p:nvSpPr>
            <p:spPr>
              <a:xfrm>
                <a:off x="5895873" y="4430190"/>
                <a:ext cx="487587" cy="84447"/>
              </a:xfrm>
              <a:prstGeom prst="rect">
                <a:avLst/>
              </a:prstGeom>
              <a:pattFill prst="dkVert">
                <a:fgClr>
                  <a:srgbClr val="0070C0"/>
                </a:fgClr>
                <a:bgClr>
                  <a:schemeClr val="tx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5F0475B9-E84E-4351-BC47-7FAA281C7544}"/>
                </a:ext>
              </a:extLst>
            </p:cNvPr>
            <p:cNvGrpSpPr/>
            <p:nvPr/>
          </p:nvGrpSpPr>
          <p:grpSpPr>
            <a:xfrm rot="20855465">
              <a:off x="5243380" y="833253"/>
              <a:ext cx="1266763" cy="202731"/>
              <a:chOff x="5538692" y="4363819"/>
              <a:chExt cx="1357104" cy="217189"/>
            </a:xfrm>
          </p:grpSpPr>
          <p:sp>
            <p:nvSpPr>
              <p:cNvPr id="480" name="四角形: 上の 2 つの角を丸める 5">
                <a:extLst>
                  <a:ext uri="{FF2B5EF4-FFF2-40B4-BE49-F238E27FC236}">
                    <a16:creationId xmlns:a16="http://schemas.microsoft.com/office/drawing/2014/main" id="{425F03B7-7FD9-4FB8-9C72-46FBC7C786C2}"/>
                  </a:ext>
                </a:extLst>
              </p:cNvPr>
              <p:cNvSpPr/>
              <p:nvPr/>
            </p:nvSpPr>
            <p:spPr>
              <a:xfrm rot="16200000">
                <a:off x="6548410" y="4258367"/>
                <a:ext cx="217189" cy="428093"/>
              </a:xfrm>
              <a:custGeom>
                <a:avLst/>
                <a:gdLst>
                  <a:gd name="connsiteX0" fmla="*/ 200169 w 400338"/>
                  <a:gd name="connsiteY0" fmla="*/ 0 h 627164"/>
                  <a:gd name="connsiteX1" fmla="*/ 200169 w 400338"/>
                  <a:gd name="connsiteY1" fmla="*/ 0 h 627164"/>
                  <a:gd name="connsiteX2" fmla="*/ 400338 w 400338"/>
                  <a:gd name="connsiteY2" fmla="*/ 200169 h 627164"/>
                  <a:gd name="connsiteX3" fmla="*/ 400338 w 400338"/>
                  <a:gd name="connsiteY3" fmla="*/ 579492 h 627164"/>
                  <a:gd name="connsiteX4" fmla="*/ 352666 w 400338"/>
                  <a:gd name="connsiteY4" fmla="*/ 627164 h 627164"/>
                  <a:gd name="connsiteX5" fmla="*/ 47672 w 400338"/>
                  <a:gd name="connsiteY5" fmla="*/ 627164 h 627164"/>
                  <a:gd name="connsiteX6" fmla="*/ 0 w 400338"/>
                  <a:gd name="connsiteY6" fmla="*/ 579492 h 627164"/>
                  <a:gd name="connsiteX7" fmla="*/ 0 w 400338"/>
                  <a:gd name="connsiteY7" fmla="*/ 200169 h 627164"/>
                  <a:gd name="connsiteX8" fmla="*/ 200169 w 400338"/>
                  <a:gd name="connsiteY8" fmla="*/ 0 h 627164"/>
                  <a:gd name="connsiteX0" fmla="*/ 196994 w 400338"/>
                  <a:gd name="connsiteY0" fmla="*/ 0 h 785914"/>
                  <a:gd name="connsiteX1" fmla="*/ 200169 w 400338"/>
                  <a:gd name="connsiteY1" fmla="*/ 158750 h 785914"/>
                  <a:gd name="connsiteX2" fmla="*/ 400338 w 400338"/>
                  <a:gd name="connsiteY2" fmla="*/ 358919 h 785914"/>
                  <a:gd name="connsiteX3" fmla="*/ 400338 w 400338"/>
                  <a:gd name="connsiteY3" fmla="*/ 738242 h 785914"/>
                  <a:gd name="connsiteX4" fmla="*/ 352666 w 400338"/>
                  <a:gd name="connsiteY4" fmla="*/ 785914 h 785914"/>
                  <a:gd name="connsiteX5" fmla="*/ 47672 w 400338"/>
                  <a:gd name="connsiteY5" fmla="*/ 785914 h 785914"/>
                  <a:gd name="connsiteX6" fmla="*/ 0 w 400338"/>
                  <a:gd name="connsiteY6" fmla="*/ 738242 h 785914"/>
                  <a:gd name="connsiteX7" fmla="*/ 0 w 400338"/>
                  <a:gd name="connsiteY7" fmla="*/ 358919 h 785914"/>
                  <a:gd name="connsiteX8" fmla="*/ 196994 w 400338"/>
                  <a:gd name="connsiteY8" fmla="*/ 0 h 785914"/>
                  <a:gd name="connsiteX0" fmla="*/ 196994 w 400338"/>
                  <a:gd name="connsiteY0" fmla="*/ 3175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5 h 789089"/>
                  <a:gd name="connsiteX0" fmla="*/ 196994 w 400338"/>
                  <a:gd name="connsiteY0" fmla="*/ 3176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6 h 78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338" h="789089">
                    <a:moveTo>
                      <a:pt x="196994" y="3176"/>
                    </a:moveTo>
                    <a:lnTo>
                      <a:pt x="196994" y="0"/>
                    </a:lnTo>
                    <a:cubicBezTo>
                      <a:pt x="307544" y="0"/>
                      <a:pt x="400338" y="251544"/>
                      <a:pt x="400338" y="362094"/>
                    </a:cubicBezTo>
                    <a:lnTo>
                      <a:pt x="400338" y="741417"/>
                    </a:lnTo>
                    <a:cubicBezTo>
                      <a:pt x="400338" y="767746"/>
                      <a:pt x="378995" y="789089"/>
                      <a:pt x="352666" y="789089"/>
                    </a:cubicBezTo>
                    <a:lnTo>
                      <a:pt x="47672" y="789089"/>
                    </a:lnTo>
                    <a:cubicBezTo>
                      <a:pt x="21343" y="789089"/>
                      <a:pt x="0" y="767746"/>
                      <a:pt x="0" y="741417"/>
                    </a:cubicBezTo>
                    <a:lnTo>
                      <a:pt x="0" y="362094"/>
                    </a:lnTo>
                    <a:cubicBezTo>
                      <a:pt x="0" y="251544"/>
                      <a:pt x="86444" y="3176"/>
                      <a:pt x="196994" y="3176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四角形: 上の 2 つの角を丸める 480">
                <a:extLst>
                  <a:ext uri="{FF2B5EF4-FFF2-40B4-BE49-F238E27FC236}">
                    <a16:creationId xmlns:a16="http://schemas.microsoft.com/office/drawing/2014/main" id="{3E241A38-FA29-416E-9636-455F47742F7D}"/>
                  </a:ext>
                </a:extLst>
              </p:cNvPr>
              <p:cNvSpPr/>
              <p:nvPr/>
            </p:nvSpPr>
            <p:spPr>
              <a:xfrm rot="16200000" flipH="1">
                <a:off x="6701400" y="4290419"/>
                <a:ext cx="24803" cy="363989"/>
              </a:xfrm>
              <a:prstGeom prst="round2SameRect">
                <a:avLst>
                  <a:gd name="adj1" fmla="val 50000"/>
                  <a:gd name="adj2" fmla="val 11908"/>
                </a:avLst>
              </a:prstGeom>
              <a:solidFill>
                <a:srgbClr val="00206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56DF8751-8206-4E97-8587-BDA96B4A0E89}"/>
                  </a:ext>
                </a:extLst>
              </p:cNvPr>
              <p:cNvSpPr/>
              <p:nvPr/>
            </p:nvSpPr>
            <p:spPr>
              <a:xfrm rot="16200000">
                <a:off x="5674836" y="4302486"/>
                <a:ext cx="67557" cy="339846"/>
              </a:xfrm>
              <a:custGeom>
                <a:avLst/>
                <a:gdLst>
                  <a:gd name="connsiteX0" fmla="*/ 67557 w 67557"/>
                  <a:gd name="connsiteY0" fmla="*/ 288241 h 339846"/>
                  <a:gd name="connsiteX1" fmla="*/ 42357 w 67557"/>
                  <a:gd name="connsiteY1" fmla="*/ 288241 h 339846"/>
                  <a:gd name="connsiteX2" fmla="*/ 42357 w 67557"/>
                  <a:gd name="connsiteY2" fmla="*/ 339846 h 339846"/>
                  <a:gd name="connsiteX3" fmla="*/ 25199 w 67557"/>
                  <a:gd name="connsiteY3" fmla="*/ 339846 h 339846"/>
                  <a:gd name="connsiteX4" fmla="*/ 25199 w 67557"/>
                  <a:gd name="connsiteY4" fmla="*/ 288241 h 339846"/>
                  <a:gd name="connsiteX5" fmla="*/ 0 w 67557"/>
                  <a:gd name="connsiteY5" fmla="*/ 288241 h 339846"/>
                  <a:gd name="connsiteX6" fmla="*/ 25199 w 67557"/>
                  <a:gd name="connsiteY6" fmla="*/ 84416 h 339846"/>
                  <a:gd name="connsiteX7" fmla="*/ 25199 w 67557"/>
                  <a:gd name="connsiteY7" fmla="*/ 0 h 339846"/>
                  <a:gd name="connsiteX8" fmla="*/ 42357 w 67557"/>
                  <a:gd name="connsiteY8" fmla="*/ 0 h 339846"/>
                  <a:gd name="connsiteX9" fmla="*/ 42357 w 67557"/>
                  <a:gd name="connsiteY9" fmla="*/ 84407 h 339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7557" h="339846">
                    <a:moveTo>
                      <a:pt x="67557" y="288241"/>
                    </a:moveTo>
                    <a:lnTo>
                      <a:pt x="42357" y="288241"/>
                    </a:lnTo>
                    <a:lnTo>
                      <a:pt x="42357" y="339846"/>
                    </a:lnTo>
                    <a:lnTo>
                      <a:pt x="25199" y="339846"/>
                    </a:lnTo>
                    <a:lnTo>
                      <a:pt x="25199" y="288241"/>
                    </a:lnTo>
                    <a:lnTo>
                      <a:pt x="0" y="288241"/>
                    </a:lnTo>
                    <a:lnTo>
                      <a:pt x="25199" y="84416"/>
                    </a:lnTo>
                    <a:lnTo>
                      <a:pt x="25199" y="0"/>
                    </a:lnTo>
                    <a:lnTo>
                      <a:pt x="42357" y="0"/>
                    </a:lnTo>
                    <a:lnTo>
                      <a:pt x="42357" y="844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4EF42FAA-1527-4763-94BB-57E2558AB64E}"/>
                  </a:ext>
                </a:extLst>
              </p:cNvPr>
              <p:cNvSpPr/>
              <p:nvPr/>
            </p:nvSpPr>
            <p:spPr>
              <a:xfrm>
                <a:off x="5780160" y="4430190"/>
                <a:ext cx="787820" cy="84447"/>
              </a:xfrm>
              <a:custGeom>
                <a:avLst/>
                <a:gdLst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74467 w 1452162"/>
                  <a:gd name="connsiteY8" fmla="*/ 116072 h 155658"/>
                  <a:gd name="connsiteX9" fmla="*/ 1244447 w 1452162"/>
                  <a:gd name="connsiteY9" fmla="*/ 139697 h 155658"/>
                  <a:gd name="connsiteX10" fmla="*/ 1126238 w 1452162"/>
                  <a:gd name="connsiteY10" fmla="*/ 155658 h 155658"/>
                  <a:gd name="connsiteX11" fmla="*/ 167174 w 1452162"/>
                  <a:gd name="connsiteY11" fmla="*/ 155658 h 155658"/>
                  <a:gd name="connsiteX12" fmla="*/ 0 w 1452162"/>
                  <a:gd name="connsiteY12" fmla="*/ 101164 h 155658"/>
                  <a:gd name="connsiteX13" fmla="*/ 0 w 1452162"/>
                  <a:gd name="connsiteY13" fmla="*/ 54494 h 155658"/>
                  <a:gd name="connsiteX14" fmla="*/ 167174 w 1452162"/>
                  <a:gd name="connsiteY14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44447 w 1452162"/>
                  <a:gd name="connsiteY8" fmla="*/ 139697 h 155658"/>
                  <a:gd name="connsiteX9" fmla="*/ 1126238 w 1452162"/>
                  <a:gd name="connsiteY9" fmla="*/ 155658 h 155658"/>
                  <a:gd name="connsiteX10" fmla="*/ 167174 w 1452162"/>
                  <a:gd name="connsiteY10" fmla="*/ 155658 h 155658"/>
                  <a:gd name="connsiteX11" fmla="*/ 0 w 1452162"/>
                  <a:gd name="connsiteY11" fmla="*/ 101164 h 155658"/>
                  <a:gd name="connsiteX12" fmla="*/ 0 w 1452162"/>
                  <a:gd name="connsiteY12" fmla="*/ 54494 h 155658"/>
                  <a:gd name="connsiteX13" fmla="*/ 167174 w 1452162"/>
                  <a:gd name="connsiteY13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312894 w 1452162"/>
                  <a:gd name="connsiteY3" fmla="*/ 39586 h 155658"/>
                  <a:gd name="connsiteX4" fmla="*/ 1452162 w 1452162"/>
                  <a:gd name="connsiteY4" fmla="*/ 66363 h 155658"/>
                  <a:gd name="connsiteX5" fmla="*/ 1452162 w 1452162"/>
                  <a:gd name="connsiteY5" fmla="*/ 89295 h 155658"/>
                  <a:gd name="connsiteX6" fmla="*/ 1312894 w 1452162"/>
                  <a:gd name="connsiteY6" fmla="*/ 116072 h 155658"/>
                  <a:gd name="connsiteX7" fmla="*/ 1244447 w 1452162"/>
                  <a:gd name="connsiteY7" fmla="*/ 139697 h 155658"/>
                  <a:gd name="connsiteX8" fmla="*/ 1126238 w 1452162"/>
                  <a:gd name="connsiteY8" fmla="*/ 155658 h 155658"/>
                  <a:gd name="connsiteX9" fmla="*/ 167174 w 1452162"/>
                  <a:gd name="connsiteY9" fmla="*/ 155658 h 155658"/>
                  <a:gd name="connsiteX10" fmla="*/ 0 w 1452162"/>
                  <a:gd name="connsiteY10" fmla="*/ 101164 h 155658"/>
                  <a:gd name="connsiteX11" fmla="*/ 0 w 1452162"/>
                  <a:gd name="connsiteY11" fmla="*/ 54494 h 155658"/>
                  <a:gd name="connsiteX12" fmla="*/ 167174 w 1452162"/>
                  <a:gd name="connsiteY12" fmla="*/ 0 h 155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2162" h="155658">
                    <a:moveTo>
                      <a:pt x="167174" y="0"/>
                    </a:moveTo>
                    <a:lnTo>
                      <a:pt x="1126238" y="0"/>
                    </a:lnTo>
                    <a:cubicBezTo>
                      <a:pt x="1172401" y="0"/>
                      <a:pt x="1214195" y="6099"/>
                      <a:pt x="1244447" y="15961"/>
                    </a:cubicBezTo>
                    <a:lnTo>
                      <a:pt x="1312894" y="39586"/>
                    </a:lnTo>
                    <a:cubicBezTo>
                      <a:pt x="1389809" y="39586"/>
                      <a:pt x="1452162" y="51575"/>
                      <a:pt x="1452162" y="66363"/>
                    </a:cubicBezTo>
                    <a:lnTo>
                      <a:pt x="1452162" y="89295"/>
                    </a:lnTo>
                    <a:cubicBezTo>
                      <a:pt x="1452162" y="104084"/>
                      <a:pt x="1389809" y="116072"/>
                      <a:pt x="1312894" y="116072"/>
                    </a:cubicBezTo>
                    <a:lnTo>
                      <a:pt x="1244447" y="139697"/>
                    </a:lnTo>
                    <a:cubicBezTo>
                      <a:pt x="1214195" y="149559"/>
                      <a:pt x="1172401" y="155658"/>
                      <a:pt x="1126238" y="155658"/>
                    </a:cubicBezTo>
                    <a:lnTo>
                      <a:pt x="167174" y="155658"/>
                    </a:lnTo>
                    <a:cubicBezTo>
                      <a:pt x="74847" y="155658"/>
                      <a:pt x="0" y="131260"/>
                      <a:pt x="0" y="101164"/>
                    </a:cubicBezTo>
                    <a:lnTo>
                      <a:pt x="0" y="54494"/>
                    </a:lnTo>
                    <a:cubicBezTo>
                      <a:pt x="0" y="24398"/>
                      <a:pt x="74847" y="0"/>
                      <a:pt x="1671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正方形/長方形 483">
                <a:extLst>
                  <a:ext uri="{FF2B5EF4-FFF2-40B4-BE49-F238E27FC236}">
                    <a16:creationId xmlns:a16="http://schemas.microsoft.com/office/drawing/2014/main" id="{C4D29AFA-3973-42B3-953B-98592957697C}"/>
                  </a:ext>
                </a:extLst>
              </p:cNvPr>
              <p:cNvSpPr/>
              <p:nvPr/>
            </p:nvSpPr>
            <p:spPr>
              <a:xfrm>
                <a:off x="5895873" y="4430190"/>
                <a:ext cx="487587" cy="84447"/>
              </a:xfrm>
              <a:prstGeom prst="rect">
                <a:avLst/>
              </a:prstGeom>
              <a:pattFill prst="dkVert">
                <a:fgClr>
                  <a:srgbClr val="0070C0"/>
                </a:fgClr>
                <a:bgClr>
                  <a:schemeClr val="tx1"/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15" name="グループ化 614">
            <a:extLst>
              <a:ext uri="{FF2B5EF4-FFF2-40B4-BE49-F238E27FC236}">
                <a16:creationId xmlns:a16="http://schemas.microsoft.com/office/drawing/2014/main" id="{3F5ECA14-573B-4094-A66D-B6F57125CB40}"/>
              </a:ext>
            </a:extLst>
          </p:cNvPr>
          <p:cNvGrpSpPr/>
          <p:nvPr/>
        </p:nvGrpSpPr>
        <p:grpSpPr>
          <a:xfrm>
            <a:off x="7119993" y="3897023"/>
            <a:ext cx="1618825" cy="2430270"/>
            <a:chOff x="1094942" y="458670"/>
            <a:chExt cx="2219127" cy="3331476"/>
          </a:xfrm>
        </p:grpSpPr>
        <p:sp>
          <p:nvSpPr>
            <p:cNvPr id="616" name="楕円 615">
              <a:extLst>
                <a:ext uri="{FF2B5EF4-FFF2-40B4-BE49-F238E27FC236}">
                  <a16:creationId xmlns:a16="http://schemas.microsoft.com/office/drawing/2014/main" id="{81EA0065-8ACB-46AC-ADD6-0803E1C170E9}"/>
                </a:ext>
              </a:extLst>
            </p:cNvPr>
            <p:cNvSpPr/>
            <p:nvPr/>
          </p:nvSpPr>
          <p:spPr>
            <a:xfrm>
              <a:off x="1094942" y="458670"/>
              <a:ext cx="2114366" cy="3331476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bg1">
                    <a:lumMod val="65000"/>
                  </a:schemeClr>
                </a:gs>
                <a:gs pos="100000">
                  <a:schemeClr val="tx1"/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7" name="楕円 616">
              <a:extLst>
                <a:ext uri="{FF2B5EF4-FFF2-40B4-BE49-F238E27FC236}">
                  <a16:creationId xmlns:a16="http://schemas.microsoft.com/office/drawing/2014/main" id="{BD639AEA-250D-4262-A706-F104200012D2}"/>
                </a:ext>
              </a:extLst>
            </p:cNvPr>
            <p:cNvSpPr/>
            <p:nvPr/>
          </p:nvSpPr>
          <p:spPr>
            <a:xfrm>
              <a:off x="1173449" y="458670"/>
              <a:ext cx="2114366" cy="333147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18" name="グループ化 617">
              <a:extLst>
                <a:ext uri="{FF2B5EF4-FFF2-40B4-BE49-F238E27FC236}">
                  <a16:creationId xmlns:a16="http://schemas.microsoft.com/office/drawing/2014/main" id="{753C08BA-B840-417B-96E0-939FE5B78377}"/>
                </a:ext>
              </a:extLst>
            </p:cNvPr>
            <p:cNvGrpSpPr/>
            <p:nvPr/>
          </p:nvGrpSpPr>
          <p:grpSpPr>
            <a:xfrm>
              <a:off x="1197674" y="540794"/>
              <a:ext cx="2039384" cy="3171838"/>
              <a:chOff x="2014812" y="3183535"/>
              <a:chExt cx="3185784" cy="3144645"/>
            </a:xfrm>
          </p:grpSpPr>
          <p:sp>
            <p:nvSpPr>
              <p:cNvPr id="730" name="テキスト ボックス 729">
                <a:extLst>
                  <a:ext uri="{FF2B5EF4-FFF2-40B4-BE49-F238E27FC236}">
                    <a16:creationId xmlns:a16="http://schemas.microsoft.com/office/drawing/2014/main" id="{112377CE-F541-45C2-A50D-50CF94D3BA7F}"/>
                  </a:ext>
                </a:extLst>
              </p:cNvPr>
              <p:cNvSpPr txBox="1"/>
              <p:nvPr/>
            </p:nvSpPr>
            <p:spPr>
              <a:xfrm>
                <a:off x="3523266" y="3183535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31" name="テキスト ボックス 730">
                <a:extLst>
                  <a:ext uri="{FF2B5EF4-FFF2-40B4-BE49-F238E27FC236}">
                    <a16:creationId xmlns:a16="http://schemas.microsoft.com/office/drawing/2014/main" id="{F1A2140B-2448-45C5-9CB5-BAA0421FF74A}"/>
                  </a:ext>
                </a:extLst>
              </p:cNvPr>
              <p:cNvSpPr txBox="1"/>
              <p:nvPr/>
            </p:nvSpPr>
            <p:spPr>
              <a:xfrm>
                <a:off x="3567417" y="6183095"/>
                <a:ext cx="115804" cy="1450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32" name="テキスト ボックス 731">
                <a:extLst>
                  <a:ext uri="{FF2B5EF4-FFF2-40B4-BE49-F238E27FC236}">
                    <a16:creationId xmlns:a16="http://schemas.microsoft.com/office/drawing/2014/main" id="{6D2329F4-7ECC-4179-810F-642BE12DF910}"/>
                  </a:ext>
                </a:extLst>
              </p:cNvPr>
              <p:cNvSpPr txBox="1"/>
              <p:nvPr/>
            </p:nvSpPr>
            <p:spPr>
              <a:xfrm>
                <a:off x="4044131" y="3248482"/>
                <a:ext cx="115804" cy="1450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33" name="テキスト ボックス 732">
                <a:extLst>
                  <a:ext uri="{FF2B5EF4-FFF2-40B4-BE49-F238E27FC236}">
                    <a16:creationId xmlns:a16="http://schemas.microsoft.com/office/drawing/2014/main" id="{E8B613DA-CA7F-4656-A2D5-5E3623336761}"/>
                  </a:ext>
                </a:extLst>
              </p:cNvPr>
              <p:cNvSpPr txBox="1"/>
              <p:nvPr/>
            </p:nvSpPr>
            <p:spPr>
              <a:xfrm>
                <a:off x="4432160" y="3471261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18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34" name="テキスト ボックス 733">
                <a:extLst>
                  <a:ext uri="{FF2B5EF4-FFF2-40B4-BE49-F238E27FC236}">
                    <a16:creationId xmlns:a16="http://schemas.microsoft.com/office/drawing/2014/main" id="{460828D6-7724-4B2F-89AF-1A5196C44189}"/>
                  </a:ext>
                </a:extLst>
              </p:cNvPr>
              <p:cNvSpPr txBox="1"/>
              <p:nvPr/>
            </p:nvSpPr>
            <p:spPr>
              <a:xfrm>
                <a:off x="4965517" y="5142769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35" name="テキスト ボックス 734">
                <a:extLst>
                  <a:ext uri="{FF2B5EF4-FFF2-40B4-BE49-F238E27FC236}">
                    <a16:creationId xmlns:a16="http://schemas.microsoft.com/office/drawing/2014/main" id="{B890500E-B5B5-498F-B641-137B2E13E78C}"/>
                  </a:ext>
                </a:extLst>
              </p:cNvPr>
              <p:cNvSpPr txBox="1"/>
              <p:nvPr/>
            </p:nvSpPr>
            <p:spPr>
              <a:xfrm>
                <a:off x="4754771" y="5560047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15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36" name="テキスト ボックス 735">
                <a:extLst>
                  <a:ext uri="{FF2B5EF4-FFF2-40B4-BE49-F238E27FC236}">
                    <a16:creationId xmlns:a16="http://schemas.microsoft.com/office/drawing/2014/main" id="{DC30FD55-D3B1-4F38-B9D5-677D5FE0EF10}"/>
                  </a:ext>
                </a:extLst>
              </p:cNvPr>
              <p:cNvSpPr txBox="1"/>
              <p:nvPr/>
            </p:nvSpPr>
            <p:spPr>
              <a:xfrm>
                <a:off x="3116420" y="3241075"/>
                <a:ext cx="115804" cy="1450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37" name="テキスト ボックス 736">
                <a:extLst>
                  <a:ext uri="{FF2B5EF4-FFF2-40B4-BE49-F238E27FC236}">
                    <a16:creationId xmlns:a16="http://schemas.microsoft.com/office/drawing/2014/main" id="{613FBF68-F8D4-4BD5-94FF-84B4F7A193D8}"/>
                  </a:ext>
                </a:extLst>
              </p:cNvPr>
              <p:cNvSpPr txBox="1"/>
              <p:nvPr/>
            </p:nvSpPr>
            <p:spPr>
              <a:xfrm>
                <a:off x="2349303" y="3789015"/>
                <a:ext cx="115804" cy="1450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38" name="テキスト ボックス 737">
                <a:extLst>
                  <a:ext uri="{FF2B5EF4-FFF2-40B4-BE49-F238E27FC236}">
                    <a16:creationId xmlns:a16="http://schemas.microsoft.com/office/drawing/2014/main" id="{A2348994-CC9A-4F1B-9E9A-57BDB5DBC5E1}"/>
                  </a:ext>
                </a:extLst>
              </p:cNvPr>
              <p:cNvSpPr txBox="1"/>
              <p:nvPr/>
            </p:nvSpPr>
            <p:spPr>
              <a:xfrm>
                <a:off x="2125911" y="5142008"/>
                <a:ext cx="115804" cy="1450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39" name="テキスト ボックス 738">
                <a:extLst>
                  <a:ext uri="{FF2B5EF4-FFF2-40B4-BE49-F238E27FC236}">
                    <a16:creationId xmlns:a16="http://schemas.microsoft.com/office/drawing/2014/main" id="{79636D50-00BE-46FE-B8F5-65CC7945529C}"/>
                  </a:ext>
                </a:extLst>
              </p:cNvPr>
              <p:cNvSpPr txBox="1"/>
              <p:nvPr/>
            </p:nvSpPr>
            <p:spPr>
              <a:xfrm>
                <a:off x="2673852" y="5892265"/>
                <a:ext cx="115804" cy="1450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40" name="テキスト ボックス 739">
                <a:extLst>
                  <a:ext uri="{FF2B5EF4-FFF2-40B4-BE49-F238E27FC236}">
                    <a16:creationId xmlns:a16="http://schemas.microsoft.com/office/drawing/2014/main" id="{B2D4E039-27DF-4203-A9B1-C6C33172BF12}"/>
                  </a:ext>
                </a:extLst>
              </p:cNvPr>
              <p:cNvSpPr txBox="1"/>
              <p:nvPr/>
            </p:nvSpPr>
            <p:spPr>
              <a:xfrm>
                <a:off x="4469412" y="5896480"/>
                <a:ext cx="115804" cy="1450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41" name="テキスト ボックス 740">
                <a:extLst>
                  <a:ext uri="{FF2B5EF4-FFF2-40B4-BE49-F238E27FC236}">
                    <a16:creationId xmlns:a16="http://schemas.microsoft.com/office/drawing/2014/main" id="{5EF615AC-9232-44F6-A2EF-FE506E22FA1F}"/>
                  </a:ext>
                </a:extLst>
              </p:cNvPr>
              <p:cNvSpPr txBox="1"/>
              <p:nvPr/>
            </p:nvSpPr>
            <p:spPr>
              <a:xfrm>
                <a:off x="5084792" y="4682580"/>
                <a:ext cx="115804" cy="1450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42" name="テキスト ボックス 741">
                <a:extLst>
                  <a:ext uri="{FF2B5EF4-FFF2-40B4-BE49-F238E27FC236}">
                    <a16:creationId xmlns:a16="http://schemas.microsoft.com/office/drawing/2014/main" id="{A99D6129-1D5D-4C65-8875-B4BCC30AB071}"/>
                  </a:ext>
                </a:extLst>
              </p:cNvPr>
              <p:cNvSpPr txBox="1"/>
              <p:nvPr/>
            </p:nvSpPr>
            <p:spPr>
              <a:xfrm>
                <a:off x="4802392" y="3797445"/>
                <a:ext cx="115804" cy="1450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43" name="テキスト ボックス 742">
                <a:extLst>
                  <a:ext uri="{FF2B5EF4-FFF2-40B4-BE49-F238E27FC236}">
                    <a16:creationId xmlns:a16="http://schemas.microsoft.com/office/drawing/2014/main" id="{5F9349B0-46A9-41E1-A1B2-22D849358A9F}"/>
                  </a:ext>
                </a:extLst>
              </p:cNvPr>
              <p:cNvSpPr txBox="1"/>
              <p:nvPr/>
            </p:nvSpPr>
            <p:spPr>
              <a:xfrm>
                <a:off x="4961302" y="4219700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13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44" name="テキスト ボックス 743">
                <a:extLst>
                  <a:ext uri="{FF2B5EF4-FFF2-40B4-BE49-F238E27FC236}">
                    <a16:creationId xmlns:a16="http://schemas.microsoft.com/office/drawing/2014/main" id="{923B0ABE-D02E-4D6D-B013-78C6FE81A3A5}"/>
                  </a:ext>
                </a:extLst>
              </p:cNvPr>
              <p:cNvSpPr txBox="1"/>
              <p:nvPr/>
            </p:nvSpPr>
            <p:spPr>
              <a:xfrm>
                <a:off x="3030864" y="6112203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19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45" name="テキスト ボックス 744">
                <a:extLst>
                  <a:ext uri="{FF2B5EF4-FFF2-40B4-BE49-F238E27FC236}">
                    <a16:creationId xmlns:a16="http://schemas.microsoft.com/office/drawing/2014/main" id="{E4EC1335-77EA-43FC-80DD-7FB8B3AAA2F8}"/>
                  </a:ext>
                </a:extLst>
              </p:cNvPr>
              <p:cNvSpPr txBox="1"/>
              <p:nvPr/>
            </p:nvSpPr>
            <p:spPr>
              <a:xfrm>
                <a:off x="4017158" y="6112203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17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46" name="テキスト ボックス 745">
                <a:extLst>
                  <a:ext uri="{FF2B5EF4-FFF2-40B4-BE49-F238E27FC236}">
                    <a16:creationId xmlns:a16="http://schemas.microsoft.com/office/drawing/2014/main" id="{4EA0B43D-2022-4AAA-B713-D2239DAB16DC}"/>
                  </a:ext>
                </a:extLst>
              </p:cNvPr>
              <p:cNvSpPr txBox="1"/>
              <p:nvPr/>
            </p:nvSpPr>
            <p:spPr>
              <a:xfrm>
                <a:off x="2292997" y="5550263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47" name="テキスト ボックス 746">
                <a:extLst>
                  <a:ext uri="{FF2B5EF4-FFF2-40B4-BE49-F238E27FC236}">
                    <a16:creationId xmlns:a16="http://schemas.microsoft.com/office/drawing/2014/main" id="{DCE5A6F1-6CC6-4E27-B15D-90145C4DE71E}"/>
                  </a:ext>
                </a:extLst>
              </p:cNvPr>
              <p:cNvSpPr txBox="1"/>
              <p:nvPr/>
            </p:nvSpPr>
            <p:spPr>
              <a:xfrm>
                <a:off x="2651266" y="3455444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48" name="テキスト ボックス 747">
                <a:extLst>
                  <a:ext uri="{FF2B5EF4-FFF2-40B4-BE49-F238E27FC236}">
                    <a16:creationId xmlns:a16="http://schemas.microsoft.com/office/drawing/2014/main" id="{19C3C6BE-CF5E-4F50-BA63-4F409B641B29}"/>
                  </a:ext>
                </a:extLst>
              </p:cNvPr>
              <p:cNvSpPr txBox="1"/>
              <p:nvPr/>
            </p:nvSpPr>
            <p:spPr>
              <a:xfrm>
                <a:off x="2078830" y="4214131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14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49" name="テキスト ボックス 748">
                <a:extLst>
                  <a:ext uri="{FF2B5EF4-FFF2-40B4-BE49-F238E27FC236}">
                    <a16:creationId xmlns:a16="http://schemas.microsoft.com/office/drawing/2014/main" id="{04FBF38B-3BB5-4296-85BA-8254CA89F93C}"/>
                  </a:ext>
                </a:extLst>
              </p:cNvPr>
              <p:cNvSpPr txBox="1"/>
              <p:nvPr/>
            </p:nvSpPr>
            <p:spPr>
              <a:xfrm>
                <a:off x="2014812" y="4686203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11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619" name="グループ化 618">
              <a:extLst>
                <a:ext uri="{FF2B5EF4-FFF2-40B4-BE49-F238E27FC236}">
                  <a16:creationId xmlns:a16="http://schemas.microsoft.com/office/drawing/2014/main" id="{38766EEF-6783-4C66-BE3D-DEEB2621A3FF}"/>
                </a:ext>
              </a:extLst>
            </p:cNvPr>
            <p:cNvGrpSpPr/>
            <p:nvPr/>
          </p:nvGrpSpPr>
          <p:grpSpPr>
            <a:xfrm>
              <a:off x="1368621" y="724662"/>
              <a:ext cx="1776734" cy="2799492"/>
              <a:chOff x="2444152" y="920152"/>
              <a:chExt cx="5017697" cy="5017697"/>
            </a:xfrm>
          </p:grpSpPr>
          <p:grpSp>
            <p:nvGrpSpPr>
              <p:cNvPr id="644" name="グループ化 643">
                <a:extLst>
                  <a:ext uri="{FF2B5EF4-FFF2-40B4-BE49-F238E27FC236}">
                    <a16:creationId xmlns:a16="http://schemas.microsoft.com/office/drawing/2014/main" id="{EFF89164-B55C-444B-87B4-AC3EDF51B3A0}"/>
                  </a:ext>
                </a:extLst>
              </p:cNvPr>
              <p:cNvGrpSpPr/>
              <p:nvPr/>
            </p:nvGrpSpPr>
            <p:grpSpPr>
              <a:xfrm>
                <a:off x="2608053" y="1115653"/>
                <a:ext cx="4689894" cy="4626857"/>
                <a:chOff x="2608053" y="1115653"/>
                <a:chExt cx="4689894" cy="4626857"/>
              </a:xfrm>
              <a:solidFill>
                <a:srgbClr val="FFFFCC"/>
              </a:solidFill>
            </p:grpSpPr>
            <p:sp>
              <p:nvSpPr>
                <p:cNvPr id="710" name="フリーフォーム: 図形 709">
                  <a:extLst>
                    <a:ext uri="{FF2B5EF4-FFF2-40B4-BE49-F238E27FC236}">
                      <a16:creationId xmlns:a16="http://schemas.microsoft.com/office/drawing/2014/main" id="{E490DF19-58C2-4F7B-8FB3-68600424DD7E}"/>
                    </a:ext>
                  </a:extLst>
                </p:cNvPr>
                <p:cNvSpPr/>
                <p:nvPr/>
              </p:nvSpPr>
              <p:spPr>
                <a:xfrm>
                  <a:off x="5212169" y="1115653"/>
                  <a:ext cx="816904" cy="847377"/>
                </a:xfrm>
                <a:custGeom>
                  <a:avLst/>
                  <a:gdLst>
                    <a:gd name="connsiteX0" fmla="*/ 108305 w 816904"/>
                    <a:gd name="connsiteY0" fmla="*/ 0 h 847377"/>
                    <a:gd name="connsiteX1" fmla="*/ 213419 w 816904"/>
                    <a:gd name="connsiteY1" fmla="*/ 16042 h 847377"/>
                    <a:gd name="connsiteX2" fmla="*/ 653590 w 816904"/>
                    <a:gd name="connsiteY2" fmla="*/ 152679 h 847377"/>
                    <a:gd name="connsiteX3" fmla="*/ 816904 w 816904"/>
                    <a:gd name="connsiteY3" fmla="*/ 231351 h 847377"/>
                    <a:gd name="connsiteX4" fmla="*/ 500446 w 816904"/>
                    <a:gd name="connsiteY4" fmla="*/ 847377 h 847377"/>
                    <a:gd name="connsiteX5" fmla="*/ 383848 w 816904"/>
                    <a:gd name="connsiteY5" fmla="*/ 791209 h 847377"/>
                    <a:gd name="connsiteX6" fmla="*/ 73758 w 816904"/>
                    <a:gd name="connsiteY6" fmla="*/ 694952 h 847377"/>
                    <a:gd name="connsiteX7" fmla="*/ 0 w 816904"/>
                    <a:gd name="connsiteY7" fmla="*/ 683695 h 847377"/>
                    <a:gd name="connsiteX8" fmla="*/ 108305 w 816904"/>
                    <a:gd name="connsiteY8" fmla="*/ 0 h 847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16904" h="847377">
                      <a:moveTo>
                        <a:pt x="108305" y="0"/>
                      </a:moveTo>
                      <a:lnTo>
                        <a:pt x="213419" y="16042"/>
                      </a:lnTo>
                      <a:cubicBezTo>
                        <a:pt x="366070" y="47279"/>
                        <a:pt x="513317" y="93348"/>
                        <a:pt x="653590" y="152679"/>
                      </a:cubicBezTo>
                      <a:lnTo>
                        <a:pt x="816904" y="231351"/>
                      </a:lnTo>
                      <a:lnTo>
                        <a:pt x="500446" y="847377"/>
                      </a:lnTo>
                      <a:lnTo>
                        <a:pt x="383848" y="791209"/>
                      </a:lnTo>
                      <a:cubicBezTo>
                        <a:pt x="285029" y="749412"/>
                        <a:pt x="181297" y="716958"/>
                        <a:pt x="73758" y="694952"/>
                      </a:cubicBezTo>
                      <a:lnTo>
                        <a:pt x="0" y="683695"/>
                      </a:lnTo>
                      <a:lnTo>
                        <a:pt x="108305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9883F78D-D393-43B9-994B-E613B328E79C}"/>
                    </a:ext>
                  </a:extLst>
                </p:cNvPr>
                <p:cNvSpPr/>
                <p:nvPr/>
              </p:nvSpPr>
              <p:spPr>
                <a:xfrm>
                  <a:off x="4953862" y="1970697"/>
                  <a:ext cx="679443" cy="1461053"/>
                </a:xfrm>
                <a:custGeom>
                  <a:avLst/>
                  <a:gdLst>
                    <a:gd name="connsiteX0" fmla="*/ 231165 w 679443"/>
                    <a:gd name="connsiteY0" fmla="*/ 0 h 1461053"/>
                    <a:gd name="connsiteX1" fmla="*/ 297064 w 679443"/>
                    <a:gd name="connsiteY1" fmla="*/ 10057 h 1461053"/>
                    <a:gd name="connsiteX2" fmla="*/ 574552 w 679443"/>
                    <a:gd name="connsiteY2" fmla="*/ 96195 h 1461053"/>
                    <a:gd name="connsiteX3" fmla="*/ 679443 w 679443"/>
                    <a:gd name="connsiteY3" fmla="*/ 146723 h 1461053"/>
                    <a:gd name="connsiteX4" fmla="*/ 4481 w 679443"/>
                    <a:gd name="connsiteY4" fmla="*/ 1460624 h 1461053"/>
                    <a:gd name="connsiteX5" fmla="*/ 1771 w 679443"/>
                    <a:gd name="connsiteY5" fmla="*/ 1461053 h 1461053"/>
                    <a:gd name="connsiteX6" fmla="*/ 0 w 679443"/>
                    <a:gd name="connsiteY6" fmla="*/ 1459270 h 1461053"/>
                    <a:gd name="connsiteX7" fmla="*/ 231165 w 679443"/>
                    <a:gd name="connsiteY7" fmla="*/ 0 h 1461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9443" h="1461053">
                      <a:moveTo>
                        <a:pt x="231165" y="0"/>
                      </a:moveTo>
                      <a:lnTo>
                        <a:pt x="297064" y="10057"/>
                      </a:lnTo>
                      <a:cubicBezTo>
                        <a:pt x="393297" y="29750"/>
                        <a:pt x="486123" y="58792"/>
                        <a:pt x="574552" y="96195"/>
                      </a:cubicBezTo>
                      <a:lnTo>
                        <a:pt x="679443" y="146723"/>
                      </a:lnTo>
                      <a:lnTo>
                        <a:pt x="4481" y="1460624"/>
                      </a:lnTo>
                      <a:lnTo>
                        <a:pt x="1771" y="1461053"/>
                      </a:lnTo>
                      <a:lnTo>
                        <a:pt x="0" y="1459270"/>
                      </a:lnTo>
                      <a:lnTo>
                        <a:pt x="231165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42BA64B5-CCE8-40E1-9338-83A224E87248}"/>
                    </a:ext>
                  </a:extLst>
                </p:cNvPr>
                <p:cNvSpPr/>
                <p:nvPr/>
              </p:nvSpPr>
              <p:spPr>
                <a:xfrm>
                  <a:off x="3893047" y="1115680"/>
                  <a:ext cx="800600" cy="841454"/>
                </a:xfrm>
                <a:custGeom>
                  <a:avLst/>
                  <a:gdLst>
                    <a:gd name="connsiteX0" fmla="*/ 692295 w 800600"/>
                    <a:gd name="connsiteY0" fmla="*/ 0 h 841454"/>
                    <a:gd name="connsiteX1" fmla="*/ 800600 w 800600"/>
                    <a:gd name="connsiteY1" fmla="*/ 683695 h 841454"/>
                    <a:gd name="connsiteX2" fmla="*/ 727026 w 800600"/>
                    <a:gd name="connsiteY2" fmla="*/ 694924 h 841454"/>
                    <a:gd name="connsiteX3" fmla="*/ 416936 w 800600"/>
                    <a:gd name="connsiteY3" fmla="*/ 791181 h 841454"/>
                    <a:gd name="connsiteX4" fmla="*/ 312575 w 800600"/>
                    <a:gd name="connsiteY4" fmla="*/ 841454 h 841454"/>
                    <a:gd name="connsiteX5" fmla="*/ 0 w 800600"/>
                    <a:gd name="connsiteY5" fmla="*/ 223558 h 841454"/>
                    <a:gd name="connsiteX6" fmla="*/ 147194 w 800600"/>
                    <a:gd name="connsiteY6" fmla="*/ 152651 h 841454"/>
                    <a:gd name="connsiteX7" fmla="*/ 587365 w 800600"/>
                    <a:gd name="connsiteY7" fmla="*/ 16014 h 841454"/>
                    <a:gd name="connsiteX8" fmla="*/ 692295 w 800600"/>
                    <a:gd name="connsiteY8" fmla="*/ 0 h 841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0600" h="841454">
                      <a:moveTo>
                        <a:pt x="692295" y="0"/>
                      </a:moveTo>
                      <a:lnTo>
                        <a:pt x="800600" y="683695"/>
                      </a:lnTo>
                      <a:lnTo>
                        <a:pt x="727026" y="694924"/>
                      </a:lnTo>
                      <a:cubicBezTo>
                        <a:pt x="619488" y="716930"/>
                        <a:pt x="515755" y="749384"/>
                        <a:pt x="416936" y="791181"/>
                      </a:cubicBezTo>
                      <a:lnTo>
                        <a:pt x="312575" y="841454"/>
                      </a:lnTo>
                      <a:lnTo>
                        <a:pt x="0" y="223558"/>
                      </a:lnTo>
                      <a:lnTo>
                        <a:pt x="147194" y="152651"/>
                      </a:lnTo>
                      <a:cubicBezTo>
                        <a:pt x="287467" y="93320"/>
                        <a:pt x="434714" y="47251"/>
                        <a:pt x="587365" y="16014"/>
                      </a:cubicBezTo>
                      <a:lnTo>
                        <a:pt x="692295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E846E226-4D96-4F14-B78A-25753878D32E}"/>
                    </a:ext>
                  </a:extLst>
                </p:cNvPr>
                <p:cNvSpPr/>
                <p:nvPr/>
              </p:nvSpPr>
              <p:spPr>
                <a:xfrm>
                  <a:off x="4283960" y="1970724"/>
                  <a:ext cx="667628" cy="1456952"/>
                </a:xfrm>
                <a:custGeom>
                  <a:avLst/>
                  <a:gdLst>
                    <a:gd name="connsiteX0" fmla="*/ 436830 w 667628"/>
                    <a:gd name="connsiteY0" fmla="*/ 0 h 1456952"/>
                    <a:gd name="connsiteX1" fmla="*/ 667628 w 667628"/>
                    <a:gd name="connsiteY1" fmla="*/ 1456952 h 1456952"/>
                    <a:gd name="connsiteX2" fmla="*/ 663421 w 667628"/>
                    <a:gd name="connsiteY2" fmla="*/ 1452716 h 1456952"/>
                    <a:gd name="connsiteX3" fmla="*/ 0 w 667628"/>
                    <a:gd name="connsiteY3" fmla="*/ 141270 h 1456952"/>
                    <a:gd name="connsiteX4" fmla="*/ 93627 w 667628"/>
                    <a:gd name="connsiteY4" fmla="*/ 96167 h 1456952"/>
                    <a:gd name="connsiteX5" fmla="*/ 371115 w 667628"/>
                    <a:gd name="connsiteY5" fmla="*/ 10029 h 1456952"/>
                    <a:gd name="connsiteX6" fmla="*/ 436830 w 667628"/>
                    <a:gd name="connsiteY6" fmla="*/ 0 h 1456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7628" h="1456952">
                      <a:moveTo>
                        <a:pt x="436830" y="0"/>
                      </a:moveTo>
                      <a:lnTo>
                        <a:pt x="667628" y="1456952"/>
                      </a:lnTo>
                      <a:lnTo>
                        <a:pt x="663421" y="1452716"/>
                      </a:lnTo>
                      <a:lnTo>
                        <a:pt x="0" y="141270"/>
                      </a:lnTo>
                      <a:lnTo>
                        <a:pt x="93627" y="96167"/>
                      </a:lnTo>
                      <a:cubicBezTo>
                        <a:pt x="182057" y="58764"/>
                        <a:pt x="274883" y="29722"/>
                        <a:pt x="371115" y="10029"/>
                      </a:cubicBezTo>
                      <a:lnTo>
                        <a:pt x="436830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A1D4DDBE-D327-443C-B2E3-522C37D2EB07}"/>
                    </a:ext>
                  </a:extLst>
                </p:cNvPr>
                <p:cNvSpPr/>
                <p:nvPr/>
              </p:nvSpPr>
              <p:spPr>
                <a:xfrm>
                  <a:off x="6129433" y="1781756"/>
                  <a:ext cx="915877" cy="905152"/>
                </a:xfrm>
                <a:custGeom>
                  <a:avLst/>
                  <a:gdLst>
                    <a:gd name="connsiteX0" fmla="*/ 491588 w 915877"/>
                    <a:gd name="connsiteY0" fmla="*/ 0 h 905152"/>
                    <a:gd name="connsiteX1" fmla="*/ 633043 w 915877"/>
                    <a:gd name="connsiteY1" fmla="*/ 155640 h 905152"/>
                    <a:gd name="connsiteX2" fmla="*/ 885492 w 915877"/>
                    <a:gd name="connsiteY2" fmla="*/ 529503 h 905152"/>
                    <a:gd name="connsiteX3" fmla="*/ 915877 w 915877"/>
                    <a:gd name="connsiteY3" fmla="*/ 592577 h 905152"/>
                    <a:gd name="connsiteX4" fmla="*/ 297980 w 915877"/>
                    <a:gd name="connsiteY4" fmla="*/ 905152 h 905152"/>
                    <a:gd name="connsiteX5" fmla="*/ 276144 w 915877"/>
                    <a:gd name="connsiteY5" fmla="*/ 859823 h 905152"/>
                    <a:gd name="connsiteX6" fmla="*/ 98299 w 915877"/>
                    <a:gd name="connsiteY6" fmla="*/ 596445 h 905152"/>
                    <a:gd name="connsiteX7" fmla="*/ 0 w 915877"/>
                    <a:gd name="connsiteY7" fmla="*/ 488288 h 905152"/>
                    <a:gd name="connsiteX8" fmla="*/ 491588 w 915877"/>
                    <a:gd name="connsiteY8" fmla="*/ 0 h 905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5877" h="905152">
                      <a:moveTo>
                        <a:pt x="491588" y="0"/>
                      </a:moveTo>
                      <a:lnTo>
                        <a:pt x="633043" y="155640"/>
                      </a:lnTo>
                      <a:cubicBezTo>
                        <a:pt x="728621" y="271453"/>
                        <a:pt x="813294" y="396598"/>
                        <a:pt x="885492" y="529503"/>
                      </a:cubicBezTo>
                      <a:lnTo>
                        <a:pt x="915877" y="592577"/>
                      </a:lnTo>
                      <a:lnTo>
                        <a:pt x="297980" y="905152"/>
                      </a:lnTo>
                      <a:lnTo>
                        <a:pt x="276144" y="859823"/>
                      </a:lnTo>
                      <a:cubicBezTo>
                        <a:pt x="225282" y="766194"/>
                        <a:pt x="165631" y="678033"/>
                        <a:pt x="98299" y="596445"/>
                      </a:cubicBezTo>
                      <a:lnTo>
                        <a:pt x="0" y="488288"/>
                      </a:lnTo>
                      <a:lnTo>
                        <a:pt x="49158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A7A6C6D6-ADAB-4CD6-9B37-FDD045D63318}"/>
                    </a:ext>
                  </a:extLst>
                </p:cNvPr>
                <p:cNvSpPr/>
                <p:nvPr/>
              </p:nvSpPr>
              <p:spPr>
                <a:xfrm>
                  <a:off x="4964925" y="2392420"/>
                  <a:ext cx="1307628" cy="1034314"/>
                </a:xfrm>
                <a:custGeom>
                  <a:avLst/>
                  <a:gdLst>
                    <a:gd name="connsiteX0" fmla="*/ 1041304 w 1307628"/>
                    <a:gd name="connsiteY0" fmla="*/ 0 h 1034314"/>
                    <a:gd name="connsiteX1" fmla="*/ 1128788 w 1307628"/>
                    <a:gd name="connsiteY1" fmla="*/ 96257 h 1034314"/>
                    <a:gd name="connsiteX2" fmla="*/ 1287934 w 1307628"/>
                    <a:gd name="connsiteY2" fmla="*/ 331944 h 1034314"/>
                    <a:gd name="connsiteX3" fmla="*/ 1307628 w 1307628"/>
                    <a:gd name="connsiteY3" fmla="*/ 372826 h 1034314"/>
                    <a:gd name="connsiteX4" fmla="*/ 0 w 1307628"/>
                    <a:gd name="connsiteY4" fmla="*/ 1034314 h 1034314"/>
                    <a:gd name="connsiteX5" fmla="*/ 1041304 w 1307628"/>
                    <a:gd name="connsiteY5" fmla="*/ 0 h 1034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07628" h="1034314">
                      <a:moveTo>
                        <a:pt x="1041304" y="0"/>
                      </a:moveTo>
                      <a:lnTo>
                        <a:pt x="1128788" y="96257"/>
                      </a:lnTo>
                      <a:cubicBezTo>
                        <a:pt x="1189041" y="169267"/>
                        <a:pt x="1242420" y="248159"/>
                        <a:pt x="1287934" y="331944"/>
                      </a:cubicBezTo>
                      <a:lnTo>
                        <a:pt x="1307628" y="372826"/>
                      </a:lnTo>
                      <a:lnTo>
                        <a:pt x="0" y="1034314"/>
                      </a:lnTo>
                      <a:lnTo>
                        <a:pt x="104130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F47B8DA1-1DDC-463F-8A17-11ACF8D642A0}"/>
                    </a:ext>
                  </a:extLst>
                </p:cNvPr>
                <p:cNvSpPr/>
                <p:nvPr/>
              </p:nvSpPr>
              <p:spPr>
                <a:xfrm>
                  <a:off x="2867098" y="1765603"/>
                  <a:ext cx="921861" cy="911892"/>
                </a:xfrm>
                <a:custGeom>
                  <a:avLst/>
                  <a:gdLst>
                    <a:gd name="connsiteX0" fmla="*/ 433572 w 921861"/>
                    <a:gd name="connsiteY0" fmla="*/ 0 h 911892"/>
                    <a:gd name="connsiteX1" fmla="*/ 921861 w 921861"/>
                    <a:gd name="connsiteY1" fmla="*/ 491589 h 911892"/>
                    <a:gd name="connsiteX2" fmla="*/ 917792 w 921861"/>
                    <a:gd name="connsiteY2" fmla="*/ 495286 h 911892"/>
                    <a:gd name="connsiteX3" fmla="*/ 633327 w 921861"/>
                    <a:gd name="connsiteY3" fmla="*/ 875976 h 911892"/>
                    <a:gd name="connsiteX4" fmla="*/ 616025 w 921861"/>
                    <a:gd name="connsiteY4" fmla="*/ 911892 h 911892"/>
                    <a:gd name="connsiteX5" fmla="*/ 0 w 921861"/>
                    <a:gd name="connsiteY5" fmla="*/ 595434 h 911892"/>
                    <a:gd name="connsiteX6" fmla="*/ 23979 w 921861"/>
                    <a:gd name="connsiteY6" fmla="*/ 545656 h 911892"/>
                    <a:gd name="connsiteX7" fmla="*/ 427775 w 921861"/>
                    <a:gd name="connsiteY7" fmla="*/ 5269 h 911892"/>
                    <a:gd name="connsiteX8" fmla="*/ 433572 w 921861"/>
                    <a:gd name="connsiteY8" fmla="*/ 0 h 91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1861" h="911892">
                      <a:moveTo>
                        <a:pt x="433572" y="0"/>
                      </a:moveTo>
                      <a:lnTo>
                        <a:pt x="921861" y="491589"/>
                      </a:lnTo>
                      <a:lnTo>
                        <a:pt x="917792" y="495286"/>
                      </a:lnTo>
                      <a:cubicBezTo>
                        <a:pt x="805688" y="607391"/>
                        <a:pt x="709621" y="735533"/>
                        <a:pt x="633327" y="875976"/>
                      </a:cubicBezTo>
                      <a:lnTo>
                        <a:pt x="616025" y="911892"/>
                      </a:lnTo>
                      <a:lnTo>
                        <a:pt x="0" y="595434"/>
                      </a:lnTo>
                      <a:lnTo>
                        <a:pt x="23979" y="545656"/>
                      </a:lnTo>
                      <a:cubicBezTo>
                        <a:pt x="132276" y="346298"/>
                        <a:pt x="268643" y="164401"/>
                        <a:pt x="427775" y="5269"/>
                      </a:cubicBezTo>
                      <a:lnTo>
                        <a:pt x="43357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D94B28F3-B388-4F0B-9285-69E93082CA8D}"/>
                    </a:ext>
                  </a:extLst>
                </p:cNvPr>
                <p:cNvSpPr/>
                <p:nvPr/>
              </p:nvSpPr>
              <p:spPr>
                <a:xfrm>
                  <a:off x="3637513" y="2380395"/>
                  <a:ext cx="1314664" cy="1051013"/>
                </a:xfrm>
                <a:custGeom>
                  <a:avLst/>
                  <a:gdLst>
                    <a:gd name="connsiteX0" fmla="*/ 273820 w 1314664"/>
                    <a:gd name="connsiteY0" fmla="*/ 0 h 1051013"/>
                    <a:gd name="connsiteX1" fmla="*/ 1314074 w 1314664"/>
                    <a:gd name="connsiteY1" fmla="*/ 1047284 h 1051013"/>
                    <a:gd name="connsiteX2" fmla="*/ 1314664 w 1314664"/>
                    <a:gd name="connsiteY2" fmla="*/ 1051013 h 1051013"/>
                    <a:gd name="connsiteX3" fmla="*/ 1312539 w 1314664"/>
                    <a:gd name="connsiteY3" fmla="*/ 1050676 h 1051013"/>
                    <a:gd name="connsiteX4" fmla="*/ 0 w 1314664"/>
                    <a:gd name="connsiteY4" fmla="*/ 376413 h 1051013"/>
                    <a:gd name="connsiteX5" fmla="*/ 15628 w 1314664"/>
                    <a:gd name="connsiteY5" fmla="*/ 343970 h 1051013"/>
                    <a:gd name="connsiteX6" fmla="*/ 270185 w 1314664"/>
                    <a:gd name="connsiteY6" fmla="*/ 3304 h 1051013"/>
                    <a:gd name="connsiteX7" fmla="*/ 273820 w 1314664"/>
                    <a:gd name="connsiteY7" fmla="*/ 0 h 105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4664" h="1051013">
                      <a:moveTo>
                        <a:pt x="273820" y="0"/>
                      </a:moveTo>
                      <a:lnTo>
                        <a:pt x="1314074" y="1047284"/>
                      </a:lnTo>
                      <a:lnTo>
                        <a:pt x="1314664" y="1051013"/>
                      </a:lnTo>
                      <a:lnTo>
                        <a:pt x="1312539" y="1050676"/>
                      </a:lnTo>
                      <a:lnTo>
                        <a:pt x="0" y="376413"/>
                      </a:lnTo>
                      <a:lnTo>
                        <a:pt x="15628" y="343970"/>
                      </a:lnTo>
                      <a:cubicBezTo>
                        <a:pt x="83900" y="218293"/>
                        <a:pt x="169867" y="103623"/>
                        <a:pt x="270185" y="3304"/>
                      </a:cubicBezTo>
                      <a:lnTo>
                        <a:pt x="273820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446BD2CA-DBBE-4D80-B389-0EBC95BE680A}"/>
                    </a:ext>
                  </a:extLst>
                </p:cNvPr>
                <p:cNvSpPr/>
                <p:nvPr/>
              </p:nvSpPr>
              <p:spPr>
                <a:xfrm>
                  <a:off x="2608053" y="3064993"/>
                  <a:ext cx="715784" cy="734691"/>
                </a:xfrm>
                <a:custGeom>
                  <a:avLst/>
                  <a:gdLst>
                    <a:gd name="connsiteX0" fmla="*/ 31070 w 715784"/>
                    <a:gd name="connsiteY0" fmla="*/ 0 h 734691"/>
                    <a:gd name="connsiteX1" fmla="*/ 714765 w 715784"/>
                    <a:gd name="connsiteY1" fmla="*/ 108305 h 734691"/>
                    <a:gd name="connsiteX2" fmla="*/ 701518 w 715784"/>
                    <a:gd name="connsiteY2" fmla="*/ 195105 h 734691"/>
                    <a:gd name="connsiteX3" fmla="*/ 692989 w 715784"/>
                    <a:gd name="connsiteY3" fmla="*/ 364008 h 734691"/>
                    <a:gd name="connsiteX4" fmla="*/ 701518 w 715784"/>
                    <a:gd name="connsiteY4" fmla="*/ 532911 h 734691"/>
                    <a:gd name="connsiteX5" fmla="*/ 715784 w 715784"/>
                    <a:gd name="connsiteY5" fmla="*/ 626386 h 734691"/>
                    <a:gd name="connsiteX6" fmla="*/ 32089 w 715784"/>
                    <a:gd name="connsiteY6" fmla="*/ 734691 h 734691"/>
                    <a:gd name="connsiteX7" fmla="*/ 12107 w 715784"/>
                    <a:gd name="connsiteY7" fmla="*/ 603765 h 734691"/>
                    <a:gd name="connsiteX8" fmla="*/ 0 w 715784"/>
                    <a:gd name="connsiteY8" fmla="*/ 364008 h 734691"/>
                    <a:gd name="connsiteX9" fmla="*/ 12107 w 715784"/>
                    <a:gd name="connsiteY9" fmla="*/ 124251 h 734691"/>
                    <a:gd name="connsiteX10" fmla="*/ 31070 w 715784"/>
                    <a:gd name="connsiteY10" fmla="*/ 0 h 734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5784" h="734691">
                      <a:moveTo>
                        <a:pt x="31070" y="0"/>
                      </a:moveTo>
                      <a:lnTo>
                        <a:pt x="714765" y="108305"/>
                      </a:lnTo>
                      <a:lnTo>
                        <a:pt x="701518" y="195105"/>
                      </a:lnTo>
                      <a:cubicBezTo>
                        <a:pt x="695878" y="250639"/>
                        <a:pt x="692989" y="306986"/>
                        <a:pt x="692989" y="364008"/>
                      </a:cubicBezTo>
                      <a:cubicBezTo>
                        <a:pt x="692989" y="421030"/>
                        <a:pt x="695878" y="477377"/>
                        <a:pt x="701518" y="532911"/>
                      </a:cubicBezTo>
                      <a:lnTo>
                        <a:pt x="715784" y="626386"/>
                      </a:lnTo>
                      <a:lnTo>
                        <a:pt x="32089" y="734691"/>
                      </a:lnTo>
                      <a:lnTo>
                        <a:pt x="12107" y="603765"/>
                      </a:lnTo>
                      <a:cubicBezTo>
                        <a:pt x="4101" y="524935"/>
                        <a:pt x="0" y="444951"/>
                        <a:pt x="0" y="364008"/>
                      </a:cubicBezTo>
                      <a:cubicBezTo>
                        <a:pt x="0" y="283066"/>
                        <a:pt x="4101" y="203081"/>
                        <a:pt x="12107" y="124251"/>
                      </a:cubicBezTo>
                      <a:lnTo>
                        <a:pt x="31070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FA9F6FA8-7D97-4927-9A4A-6179AC56CC6E}"/>
                    </a:ext>
                  </a:extLst>
                </p:cNvPr>
                <p:cNvSpPr/>
                <p:nvPr/>
              </p:nvSpPr>
              <p:spPr>
                <a:xfrm>
                  <a:off x="3474720" y="3200442"/>
                  <a:ext cx="1477596" cy="463793"/>
                </a:xfrm>
                <a:custGeom>
                  <a:avLst/>
                  <a:gdLst>
                    <a:gd name="connsiteX0" fmla="*/ 19447 w 1477596"/>
                    <a:gd name="connsiteY0" fmla="*/ 0 h 463793"/>
                    <a:gd name="connsiteX1" fmla="*/ 1475333 w 1477596"/>
                    <a:gd name="connsiteY1" fmla="*/ 230628 h 463793"/>
                    <a:gd name="connsiteX2" fmla="*/ 1477588 w 1477596"/>
                    <a:gd name="connsiteY2" fmla="*/ 231786 h 463793"/>
                    <a:gd name="connsiteX3" fmla="*/ 1477596 w 1477596"/>
                    <a:gd name="connsiteY3" fmla="*/ 231833 h 463793"/>
                    <a:gd name="connsiteX4" fmla="*/ 1476689 w 1477596"/>
                    <a:gd name="connsiteY4" fmla="*/ 231977 h 463793"/>
                    <a:gd name="connsiteX5" fmla="*/ 1477596 w 1477596"/>
                    <a:gd name="connsiteY5" fmla="*/ 232121 h 463793"/>
                    <a:gd name="connsiteX6" fmla="*/ 1477458 w 1477596"/>
                    <a:gd name="connsiteY6" fmla="*/ 232989 h 463793"/>
                    <a:gd name="connsiteX7" fmla="*/ 20465 w 1477596"/>
                    <a:gd name="connsiteY7" fmla="*/ 463793 h 463793"/>
                    <a:gd name="connsiteX8" fmla="*/ 7632 w 1477596"/>
                    <a:gd name="connsiteY8" fmla="*/ 379704 h 463793"/>
                    <a:gd name="connsiteX9" fmla="*/ 0 w 1477596"/>
                    <a:gd name="connsiteY9" fmla="*/ 228559 h 463793"/>
                    <a:gd name="connsiteX10" fmla="*/ 7632 w 1477596"/>
                    <a:gd name="connsiteY10" fmla="*/ 77414 h 463793"/>
                    <a:gd name="connsiteX11" fmla="*/ 19447 w 1477596"/>
                    <a:gd name="connsiteY11" fmla="*/ 0 h 463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7596" h="463793">
                      <a:moveTo>
                        <a:pt x="19447" y="0"/>
                      </a:moveTo>
                      <a:lnTo>
                        <a:pt x="1475333" y="230628"/>
                      </a:lnTo>
                      <a:lnTo>
                        <a:pt x="1477588" y="231786"/>
                      </a:lnTo>
                      <a:lnTo>
                        <a:pt x="1477596" y="231833"/>
                      </a:lnTo>
                      <a:lnTo>
                        <a:pt x="1476689" y="231977"/>
                      </a:lnTo>
                      <a:lnTo>
                        <a:pt x="1477596" y="232121"/>
                      </a:lnTo>
                      <a:lnTo>
                        <a:pt x="1477458" y="232989"/>
                      </a:lnTo>
                      <a:lnTo>
                        <a:pt x="20465" y="463793"/>
                      </a:lnTo>
                      <a:lnTo>
                        <a:pt x="7632" y="379704"/>
                      </a:lnTo>
                      <a:cubicBezTo>
                        <a:pt x="2585" y="330009"/>
                        <a:pt x="0" y="279586"/>
                        <a:pt x="0" y="228559"/>
                      </a:cubicBezTo>
                      <a:cubicBezTo>
                        <a:pt x="0" y="177532"/>
                        <a:pt x="2585" y="127109"/>
                        <a:pt x="7632" y="77414"/>
                      </a:cubicBezTo>
                      <a:lnTo>
                        <a:pt x="1944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2B27540E-82EE-4D3F-9D4F-4A8E678E31CE}"/>
                    </a:ext>
                  </a:extLst>
                </p:cNvPr>
                <p:cNvSpPr/>
                <p:nvPr/>
              </p:nvSpPr>
              <p:spPr>
                <a:xfrm>
                  <a:off x="6582257" y="3065608"/>
                  <a:ext cx="715690" cy="733461"/>
                </a:xfrm>
                <a:custGeom>
                  <a:avLst/>
                  <a:gdLst>
                    <a:gd name="connsiteX0" fmla="*/ 684714 w 715690"/>
                    <a:gd name="connsiteY0" fmla="*/ 0 h 733461"/>
                    <a:gd name="connsiteX1" fmla="*/ 703583 w 715690"/>
                    <a:gd name="connsiteY1" fmla="*/ 123636 h 733461"/>
                    <a:gd name="connsiteX2" fmla="*/ 715690 w 715690"/>
                    <a:gd name="connsiteY2" fmla="*/ 363393 h 733461"/>
                    <a:gd name="connsiteX3" fmla="*/ 703583 w 715690"/>
                    <a:gd name="connsiteY3" fmla="*/ 603150 h 733461"/>
                    <a:gd name="connsiteX4" fmla="*/ 683696 w 715690"/>
                    <a:gd name="connsiteY4" fmla="*/ 733461 h 733461"/>
                    <a:gd name="connsiteX5" fmla="*/ 0 w 715690"/>
                    <a:gd name="connsiteY5" fmla="*/ 625156 h 733461"/>
                    <a:gd name="connsiteX6" fmla="*/ 14172 w 715690"/>
                    <a:gd name="connsiteY6" fmla="*/ 532296 h 733461"/>
                    <a:gd name="connsiteX7" fmla="*/ 22701 w 715690"/>
                    <a:gd name="connsiteY7" fmla="*/ 363393 h 733461"/>
                    <a:gd name="connsiteX8" fmla="*/ 14172 w 715690"/>
                    <a:gd name="connsiteY8" fmla="*/ 194490 h 733461"/>
                    <a:gd name="connsiteX9" fmla="*/ 1019 w 715690"/>
                    <a:gd name="connsiteY9" fmla="*/ 108305 h 733461"/>
                    <a:gd name="connsiteX10" fmla="*/ 684714 w 715690"/>
                    <a:gd name="connsiteY10" fmla="*/ 0 h 733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5690" h="733461">
                      <a:moveTo>
                        <a:pt x="684714" y="0"/>
                      </a:moveTo>
                      <a:lnTo>
                        <a:pt x="703583" y="123636"/>
                      </a:lnTo>
                      <a:cubicBezTo>
                        <a:pt x="711589" y="202466"/>
                        <a:pt x="715690" y="282451"/>
                        <a:pt x="715690" y="363393"/>
                      </a:cubicBezTo>
                      <a:cubicBezTo>
                        <a:pt x="715690" y="444336"/>
                        <a:pt x="711589" y="524320"/>
                        <a:pt x="703583" y="603150"/>
                      </a:cubicBezTo>
                      <a:lnTo>
                        <a:pt x="683696" y="733461"/>
                      </a:lnTo>
                      <a:lnTo>
                        <a:pt x="0" y="625156"/>
                      </a:lnTo>
                      <a:lnTo>
                        <a:pt x="14172" y="532296"/>
                      </a:lnTo>
                      <a:cubicBezTo>
                        <a:pt x="19812" y="476762"/>
                        <a:pt x="22701" y="420415"/>
                        <a:pt x="22701" y="363393"/>
                      </a:cubicBezTo>
                      <a:cubicBezTo>
                        <a:pt x="22701" y="306371"/>
                        <a:pt x="19812" y="250024"/>
                        <a:pt x="14172" y="194490"/>
                      </a:cubicBezTo>
                      <a:lnTo>
                        <a:pt x="1019" y="108305"/>
                      </a:lnTo>
                      <a:lnTo>
                        <a:pt x="68471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0E3E9828-1CDA-47F1-9036-7E0DC1E7F8E8}"/>
                    </a:ext>
                  </a:extLst>
                </p:cNvPr>
                <p:cNvSpPr/>
                <p:nvPr/>
              </p:nvSpPr>
              <p:spPr>
                <a:xfrm>
                  <a:off x="4958462" y="3201055"/>
                  <a:ext cx="1472819" cy="462564"/>
                </a:xfrm>
                <a:custGeom>
                  <a:avLst/>
                  <a:gdLst>
                    <a:gd name="connsiteX0" fmla="*/ 1453466 w 1472819"/>
                    <a:gd name="connsiteY0" fmla="*/ 0 h 462564"/>
                    <a:gd name="connsiteX1" fmla="*/ 1465187 w 1472819"/>
                    <a:gd name="connsiteY1" fmla="*/ 76800 h 462564"/>
                    <a:gd name="connsiteX2" fmla="*/ 1472819 w 1472819"/>
                    <a:gd name="connsiteY2" fmla="*/ 227945 h 462564"/>
                    <a:gd name="connsiteX3" fmla="*/ 1465187 w 1472819"/>
                    <a:gd name="connsiteY3" fmla="*/ 379090 h 462564"/>
                    <a:gd name="connsiteX4" fmla="*/ 1452448 w 1472819"/>
                    <a:gd name="connsiteY4" fmla="*/ 462564 h 462564"/>
                    <a:gd name="connsiteX5" fmla="*/ 0 w 1472819"/>
                    <a:gd name="connsiteY5" fmla="*/ 232480 h 462564"/>
                    <a:gd name="connsiteX6" fmla="*/ 401 w 1472819"/>
                    <a:gd name="connsiteY6" fmla="*/ 231699 h 462564"/>
                    <a:gd name="connsiteX7" fmla="*/ 2219 w 1472819"/>
                    <a:gd name="connsiteY7" fmla="*/ 229893 h 462564"/>
                    <a:gd name="connsiteX8" fmla="*/ 1453466 w 1472819"/>
                    <a:gd name="connsiteY8" fmla="*/ 0 h 462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819" h="462564">
                      <a:moveTo>
                        <a:pt x="1453466" y="0"/>
                      </a:moveTo>
                      <a:lnTo>
                        <a:pt x="1465187" y="76800"/>
                      </a:lnTo>
                      <a:cubicBezTo>
                        <a:pt x="1470234" y="126495"/>
                        <a:pt x="1472819" y="176918"/>
                        <a:pt x="1472819" y="227945"/>
                      </a:cubicBezTo>
                      <a:cubicBezTo>
                        <a:pt x="1472819" y="278972"/>
                        <a:pt x="1470234" y="329395"/>
                        <a:pt x="1465187" y="379090"/>
                      </a:cubicBezTo>
                      <a:lnTo>
                        <a:pt x="1452448" y="462564"/>
                      </a:lnTo>
                      <a:lnTo>
                        <a:pt x="0" y="232480"/>
                      </a:lnTo>
                      <a:lnTo>
                        <a:pt x="401" y="231699"/>
                      </a:lnTo>
                      <a:lnTo>
                        <a:pt x="2219" y="229893"/>
                      </a:lnTo>
                      <a:lnTo>
                        <a:pt x="145346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857C72A6-6D47-4A0D-A535-3044C1E74DEF}"/>
                    </a:ext>
                  </a:extLst>
                </p:cNvPr>
                <p:cNvSpPr/>
                <p:nvPr/>
              </p:nvSpPr>
              <p:spPr>
                <a:xfrm>
                  <a:off x="4284180" y="3451268"/>
                  <a:ext cx="665173" cy="1436170"/>
                </a:xfrm>
                <a:custGeom>
                  <a:avLst/>
                  <a:gdLst>
                    <a:gd name="connsiteX0" fmla="*/ 665173 w 665173"/>
                    <a:gd name="connsiteY0" fmla="*/ 0 h 1436170"/>
                    <a:gd name="connsiteX1" fmla="*/ 437667 w 665173"/>
                    <a:gd name="connsiteY1" fmla="*/ 1436170 h 1436170"/>
                    <a:gd name="connsiteX2" fmla="*/ 370896 w 665173"/>
                    <a:gd name="connsiteY2" fmla="*/ 1425979 h 1436170"/>
                    <a:gd name="connsiteX3" fmla="*/ 93408 w 665173"/>
                    <a:gd name="connsiteY3" fmla="*/ 1339841 h 1436170"/>
                    <a:gd name="connsiteX4" fmla="*/ 0 w 665173"/>
                    <a:gd name="connsiteY4" fmla="*/ 1294844 h 1436170"/>
                    <a:gd name="connsiteX5" fmla="*/ 665173 w 665173"/>
                    <a:gd name="connsiteY5" fmla="*/ 0 h 143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5173" h="1436170">
                      <a:moveTo>
                        <a:pt x="665173" y="0"/>
                      </a:moveTo>
                      <a:lnTo>
                        <a:pt x="437667" y="1436170"/>
                      </a:lnTo>
                      <a:lnTo>
                        <a:pt x="370896" y="1425979"/>
                      </a:lnTo>
                      <a:cubicBezTo>
                        <a:pt x="274664" y="1406287"/>
                        <a:pt x="181838" y="1377244"/>
                        <a:pt x="93408" y="1339841"/>
                      </a:cubicBezTo>
                      <a:lnTo>
                        <a:pt x="0" y="1294844"/>
                      </a:lnTo>
                      <a:lnTo>
                        <a:pt x="665173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815D2AF5-9B54-41E6-8F50-7695F1CB86CB}"/>
                    </a:ext>
                  </a:extLst>
                </p:cNvPr>
                <p:cNvSpPr/>
                <p:nvPr/>
              </p:nvSpPr>
              <p:spPr>
                <a:xfrm>
                  <a:off x="3888411" y="4900503"/>
                  <a:ext cx="806293" cy="841979"/>
                </a:xfrm>
                <a:custGeom>
                  <a:avLst/>
                  <a:gdLst>
                    <a:gd name="connsiteX0" fmla="*/ 316458 w 806293"/>
                    <a:gd name="connsiteY0" fmla="*/ 0 h 841979"/>
                    <a:gd name="connsiteX1" fmla="*/ 421573 w 806293"/>
                    <a:gd name="connsiteY1" fmla="*/ 50637 h 841979"/>
                    <a:gd name="connsiteX2" fmla="*/ 731663 w 806293"/>
                    <a:gd name="connsiteY2" fmla="*/ 146894 h 841979"/>
                    <a:gd name="connsiteX3" fmla="*/ 806293 w 806293"/>
                    <a:gd name="connsiteY3" fmla="*/ 158284 h 841979"/>
                    <a:gd name="connsiteX4" fmla="*/ 697988 w 806293"/>
                    <a:gd name="connsiteY4" fmla="*/ 841979 h 841979"/>
                    <a:gd name="connsiteX5" fmla="*/ 592002 w 806293"/>
                    <a:gd name="connsiteY5" fmla="*/ 825804 h 841979"/>
                    <a:gd name="connsiteX6" fmla="*/ 151831 w 806293"/>
                    <a:gd name="connsiteY6" fmla="*/ 689167 h 841979"/>
                    <a:gd name="connsiteX7" fmla="*/ 0 w 806293"/>
                    <a:gd name="connsiteY7" fmla="*/ 616026 h 841979"/>
                    <a:gd name="connsiteX8" fmla="*/ 316458 w 806293"/>
                    <a:gd name="connsiteY8" fmla="*/ 0 h 84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6293" h="841979">
                      <a:moveTo>
                        <a:pt x="316458" y="0"/>
                      </a:moveTo>
                      <a:lnTo>
                        <a:pt x="421573" y="50637"/>
                      </a:lnTo>
                      <a:cubicBezTo>
                        <a:pt x="520392" y="92434"/>
                        <a:pt x="624125" y="124889"/>
                        <a:pt x="731663" y="146894"/>
                      </a:cubicBezTo>
                      <a:lnTo>
                        <a:pt x="806293" y="158284"/>
                      </a:lnTo>
                      <a:lnTo>
                        <a:pt x="697988" y="841979"/>
                      </a:lnTo>
                      <a:lnTo>
                        <a:pt x="592002" y="825804"/>
                      </a:lnTo>
                      <a:cubicBezTo>
                        <a:pt x="439351" y="794567"/>
                        <a:pt x="292104" y="748498"/>
                        <a:pt x="151831" y="689167"/>
                      </a:cubicBezTo>
                      <a:lnTo>
                        <a:pt x="0" y="616026"/>
                      </a:lnTo>
                      <a:lnTo>
                        <a:pt x="31645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A75C35CB-2431-4167-8F58-E7160A11F16F}"/>
                    </a:ext>
                  </a:extLst>
                </p:cNvPr>
                <p:cNvSpPr/>
                <p:nvPr/>
              </p:nvSpPr>
              <p:spPr>
                <a:xfrm>
                  <a:off x="4954784" y="3438106"/>
                  <a:ext cx="663799" cy="1449360"/>
                </a:xfrm>
                <a:custGeom>
                  <a:avLst/>
                  <a:gdLst>
                    <a:gd name="connsiteX0" fmla="*/ 1329 w 663799"/>
                    <a:gd name="connsiteY0" fmla="*/ 0 h 1449360"/>
                    <a:gd name="connsiteX1" fmla="*/ 663799 w 663799"/>
                    <a:gd name="connsiteY1" fmla="*/ 1309567 h 1449360"/>
                    <a:gd name="connsiteX2" fmla="*/ 573630 w 663799"/>
                    <a:gd name="connsiteY2" fmla="*/ 1353003 h 1449360"/>
                    <a:gd name="connsiteX3" fmla="*/ 296142 w 663799"/>
                    <a:gd name="connsiteY3" fmla="*/ 1439141 h 1449360"/>
                    <a:gd name="connsiteX4" fmla="*/ 229186 w 663799"/>
                    <a:gd name="connsiteY4" fmla="*/ 1449360 h 1449360"/>
                    <a:gd name="connsiteX5" fmla="*/ 0 w 663799"/>
                    <a:gd name="connsiteY5" fmla="*/ 2587 h 1449360"/>
                    <a:gd name="connsiteX6" fmla="*/ 1329 w 663799"/>
                    <a:gd name="connsiteY6" fmla="*/ 0 h 144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3799" h="1449360">
                      <a:moveTo>
                        <a:pt x="1329" y="0"/>
                      </a:moveTo>
                      <a:lnTo>
                        <a:pt x="663799" y="1309567"/>
                      </a:lnTo>
                      <a:lnTo>
                        <a:pt x="573630" y="1353003"/>
                      </a:lnTo>
                      <a:cubicBezTo>
                        <a:pt x="485201" y="1390406"/>
                        <a:pt x="392375" y="1419449"/>
                        <a:pt x="296142" y="1439141"/>
                      </a:cubicBezTo>
                      <a:lnTo>
                        <a:pt x="229186" y="1449360"/>
                      </a:lnTo>
                      <a:lnTo>
                        <a:pt x="0" y="2587"/>
                      </a:lnTo>
                      <a:lnTo>
                        <a:pt x="1329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17883451-367B-46B2-83A6-680FFB86BE59}"/>
                    </a:ext>
                  </a:extLst>
                </p:cNvPr>
                <p:cNvSpPr/>
                <p:nvPr/>
              </p:nvSpPr>
              <p:spPr>
                <a:xfrm>
                  <a:off x="5211112" y="4902532"/>
                  <a:ext cx="798384" cy="839978"/>
                </a:xfrm>
                <a:custGeom>
                  <a:avLst/>
                  <a:gdLst>
                    <a:gd name="connsiteX0" fmla="*/ 485809 w 798384"/>
                    <a:gd name="connsiteY0" fmla="*/ 0 h 839978"/>
                    <a:gd name="connsiteX1" fmla="*/ 798384 w 798384"/>
                    <a:gd name="connsiteY1" fmla="*/ 617896 h 839978"/>
                    <a:gd name="connsiteX2" fmla="*/ 654647 w 798384"/>
                    <a:gd name="connsiteY2" fmla="*/ 687137 h 839978"/>
                    <a:gd name="connsiteX3" fmla="*/ 214476 w 798384"/>
                    <a:gd name="connsiteY3" fmla="*/ 823774 h 839978"/>
                    <a:gd name="connsiteX4" fmla="*/ 108306 w 798384"/>
                    <a:gd name="connsiteY4" fmla="*/ 839978 h 839978"/>
                    <a:gd name="connsiteX5" fmla="*/ 0 w 798384"/>
                    <a:gd name="connsiteY5" fmla="*/ 156282 h 839978"/>
                    <a:gd name="connsiteX6" fmla="*/ 74815 w 798384"/>
                    <a:gd name="connsiteY6" fmla="*/ 144864 h 839978"/>
                    <a:gd name="connsiteX7" fmla="*/ 384905 w 798384"/>
                    <a:gd name="connsiteY7" fmla="*/ 48607 h 839978"/>
                    <a:gd name="connsiteX8" fmla="*/ 485809 w 798384"/>
                    <a:gd name="connsiteY8" fmla="*/ 0 h 839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8384" h="839978">
                      <a:moveTo>
                        <a:pt x="485809" y="0"/>
                      </a:moveTo>
                      <a:lnTo>
                        <a:pt x="798384" y="617896"/>
                      </a:lnTo>
                      <a:lnTo>
                        <a:pt x="654647" y="687137"/>
                      </a:lnTo>
                      <a:cubicBezTo>
                        <a:pt x="514374" y="746468"/>
                        <a:pt x="367127" y="792537"/>
                        <a:pt x="214476" y="823774"/>
                      </a:cubicBezTo>
                      <a:lnTo>
                        <a:pt x="108306" y="839978"/>
                      </a:lnTo>
                      <a:lnTo>
                        <a:pt x="0" y="156282"/>
                      </a:lnTo>
                      <a:lnTo>
                        <a:pt x="74815" y="144864"/>
                      </a:lnTo>
                      <a:cubicBezTo>
                        <a:pt x="182354" y="122859"/>
                        <a:pt x="286086" y="90404"/>
                        <a:pt x="384905" y="48607"/>
                      </a:cubicBezTo>
                      <a:lnTo>
                        <a:pt x="485809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ED788A27-034B-47B7-AD04-17BD001C72DD}"/>
                    </a:ext>
                  </a:extLst>
                </p:cNvPr>
                <p:cNvSpPr/>
                <p:nvPr/>
              </p:nvSpPr>
              <p:spPr>
                <a:xfrm>
                  <a:off x="3636875" y="3434593"/>
                  <a:ext cx="1315118" cy="1040179"/>
                </a:xfrm>
                <a:custGeom>
                  <a:avLst/>
                  <a:gdLst>
                    <a:gd name="connsiteX0" fmla="*/ 1315118 w 1315118"/>
                    <a:gd name="connsiteY0" fmla="*/ 0 h 1040179"/>
                    <a:gd name="connsiteX1" fmla="*/ 1314479 w 1315118"/>
                    <a:gd name="connsiteY1" fmla="*/ 4041 h 1040179"/>
                    <a:gd name="connsiteX2" fmla="*/ 271338 w 1315118"/>
                    <a:gd name="connsiteY2" fmla="*/ 1040179 h 1040179"/>
                    <a:gd name="connsiteX3" fmla="*/ 270823 w 1315118"/>
                    <a:gd name="connsiteY3" fmla="*/ 1039710 h 1040179"/>
                    <a:gd name="connsiteX4" fmla="*/ 16266 w 1315118"/>
                    <a:gd name="connsiteY4" fmla="*/ 699044 h 1040179"/>
                    <a:gd name="connsiteX5" fmla="*/ 0 w 1315118"/>
                    <a:gd name="connsiteY5" fmla="*/ 665277 h 1040179"/>
                    <a:gd name="connsiteX6" fmla="*/ 1315118 w 1315118"/>
                    <a:gd name="connsiteY6" fmla="*/ 0 h 1040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5118" h="1040179">
                      <a:moveTo>
                        <a:pt x="1315118" y="0"/>
                      </a:moveTo>
                      <a:lnTo>
                        <a:pt x="1314479" y="4041"/>
                      </a:lnTo>
                      <a:lnTo>
                        <a:pt x="271338" y="1040179"/>
                      </a:lnTo>
                      <a:lnTo>
                        <a:pt x="270823" y="1039710"/>
                      </a:lnTo>
                      <a:cubicBezTo>
                        <a:pt x="170505" y="939391"/>
                        <a:pt x="84538" y="824721"/>
                        <a:pt x="16266" y="699044"/>
                      </a:cubicBezTo>
                      <a:lnTo>
                        <a:pt x="0" y="665277"/>
                      </a:lnTo>
                      <a:lnTo>
                        <a:pt x="131511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F7705583-24FA-40C8-B188-B44C839E3E39}"/>
                    </a:ext>
                  </a:extLst>
                </p:cNvPr>
                <p:cNvSpPr/>
                <p:nvPr/>
              </p:nvSpPr>
              <p:spPr>
                <a:xfrm>
                  <a:off x="2864119" y="4178209"/>
                  <a:ext cx="920852" cy="907273"/>
                </a:xfrm>
                <a:custGeom>
                  <a:avLst/>
                  <a:gdLst>
                    <a:gd name="connsiteX0" fmla="*/ 617897 w 920852"/>
                    <a:gd name="connsiteY0" fmla="*/ 0 h 907273"/>
                    <a:gd name="connsiteX1" fmla="*/ 636305 w 920852"/>
                    <a:gd name="connsiteY1" fmla="*/ 38213 h 907273"/>
                    <a:gd name="connsiteX2" fmla="*/ 920770 w 920852"/>
                    <a:gd name="connsiteY2" fmla="*/ 418903 h 907273"/>
                    <a:gd name="connsiteX3" fmla="*/ 920852 w 920852"/>
                    <a:gd name="connsiteY3" fmla="*/ 418978 h 907273"/>
                    <a:gd name="connsiteX4" fmla="*/ 429256 w 920852"/>
                    <a:gd name="connsiteY4" fmla="*/ 907273 h 907273"/>
                    <a:gd name="connsiteX5" fmla="*/ 279406 w 920852"/>
                    <a:gd name="connsiteY5" fmla="*/ 742396 h 907273"/>
                    <a:gd name="connsiteX6" fmla="*/ 26957 w 920852"/>
                    <a:gd name="connsiteY6" fmla="*/ 368533 h 907273"/>
                    <a:gd name="connsiteX7" fmla="*/ 0 w 920852"/>
                    <a:gd name="connsiteY7" fmla="*/ 312574 h 907273"/>
                    <a:gd name="connsiteX8" fmla="*/ 617897 w 920852"/>
                    <a:gd name="connsiteY8" fmla="*/ 0 h 907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52" h="907273">
                      <a:moveTo>
                        <a:pt x="617897" y="0"/>
                      </a:moveTo>
                      <a:lnTo>
                        <a:pt x="636305" y="38213"/>
                      </a:lnTo>
                      <a:cubicBezTo>
                        <a:pt x="712599" y="178656"/>
                        <a:pt x="808666" y="306798"/>
                        <a:pt x="920770" y="418903"/>
                      </a:cubicBezTo>
                      <a:lnTo>
                        <a:pt x="920852" y="418978"/>
                      </a:lnTo>
                      <a:lnTo>
                        <a:pt x="429256" y="907273"/>
                      </a:lnTo>
                      <a:lnTo>
                        <a:pt x="279406" y="742396"/>
                      </a:lnTo>
                      <a:cubicBezTo>
                        <a:pt x="183829" y="626583"/>
                        <a:pt x="99155" y="501438"/>
                        <a:pt x="26957" y="368533"/>
                      </a:cubicBezTo>
                      <a:lnTo>
                        <a:pt x="0" y="312574"/>
                      </a:lnTo>
                      <a:lnTo>
                        <a:pt x="61789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4B34B431-7FA1-4693-8F10-E3F7674A55F9}"/>
                    </a:ext>
                  </a:extLst>
                </p:cNvPr>
                <p:cNvSpPr/>
                <p:nvPr/>
              </p:nvSpPr>
              <p:spPr>
                <a:xfrm>
                  <a:off x="4957565" y="3434005"/>
                  <a:ext cx="1308642" cy="1044450"/>
                </a:xfrm>
                <a:custGeom>
                  <a:avLst/>
                  <a:gdLst>
                    <a:gd name="connsiteX0" fmla="*/ 656 w 1308642"/>
                    <a:gd name="connsiteY0" fmla="*/ 0 h 1044450"/>
                    <a:gd name="connsiteX1" fmla="*/ 1308642 w 1308642"/>
                    <a:gd name="connsiteY1" fmla="*/ 671923 h 1044450"/>
                    <a:gd name="connsiteX2" fmla="*/ 1295294 w 1308642"/>
                    <a:gd name="connsiteY2" fmla="*/ 699631 h 1044450"/>
                    <a:gd name="connsiteX3" fmla="*/ 1040737 w 1308642"/>
                    <a:gd name="connsiteY3" fmla="*/ 1040297 h 1044450"/>
                    <a:gd name="connsiteX4" fmla="*/ 1036168 w 1308642"/>
                    <a:gd name="connsiteY4" fmla="*/ 1044450 h 1044450"/>
                    <a:gd name="connsiteX5" fmla="*/ 0 w 1308642"/>
                    <a:gd name="connsiteY5" fmla="*/ 1278 h 1044450"/>
                    <a:gd name="connsiteX6" fmla="*/ 144 w 1308642"/>
                    <a:gd name="connsiteY6" fmla="*/ 996 h 1044450"/>
                    <a:gd name="connsiteX7" fmla="*/ 2502 w 1308642"/>
                    <a:gd name="connsiteY7" fmla="*/ 2207 h 1044450"/>
                    <a:gd name="connsiteX8" fmla="*/ 538 w 1308642"/>
                    <a:gd name="connsiteY8" fmla="*/ 230 h 1044450"/>
                    <a:gd name="connsiteX9" fmla="*/ 656 w 1308642"/>
                    <a:gd name="connsiteY9" fmla="*/ 0 h 1044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8642" h="1044450">
                      <a:moveTo>
                        <a:pt x="656" y="0"/>
                      </a:moveTo>
                      <a:lnTo>
                        <a:pt x="1308642" y="671923"/>
                      </a:lnTo>
                      <a:lnTo>
                        <a:pt x="1295294" y="699631"/>
                      </a:lnTo>
                      <a:cubicBezTo>
                        <a:pt x="1227023" y="825308"/>
                        <a:pt x="1141055" y="939978"/>
                        <a:pt x="1040737" y="1040297"/>
                      </a:cubicBezTo>
                      <a:lnTo>
                        <a:pt x="1036168" y="1044450"/>
                      </a:lnTo>
                      <a:lnTo>
                        <a:pt x="0" y="1278"/>
                      </a:lnTo>
                      <a:lnTo>
                        <a:pt x="144" y="996"/>
                      </a:lnTo>
                      <a:lnTo>
                        <a:pt x="2502" y="2207"/>
                      </a:lnTo>
                      <a:lnTo>
                        <a:pt x="538" y="230"/>
                      </a:lnTo>
                      <a:lnTo>
                        <a:pt x="65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1549EB07-D865-45F0-8360-70B817B75BDC}"/>
                    </a:ext>
                  </a:extLst>
                </p:cNvPr>
                <p:cNvSpPr/>
                <p:nvPr/>
              </p:nvSpPr>
              <p:spPr>
                <a:xfrm>
                  <a:off x="6116109" y="4185240"/>
                  <a:ext cx="920514" cy="908006"/>
                </a:xfrm>
                <a:custGeom>
                  <a:avLst/>
                  <a:gdLst>
                    <a:gd name="connsiteX0" fmla="*/ 304488 w 920514"/>
                    <a:gd name="connsiteY0" fmla="*/ 0 h 908006"/>
                    <a:gd name="connsiteX1" fmla="*/ 920514 w 920514"/>
                    <a:gd name="connsiteY1" fmla="*/ 316458 h 908006"/>
                    <a:gd name="connsiteX2" fmla="*/ 898815 w 920514"/>
                    <a:gd name="connsiteY2" fmla="*/ 361501 h 908006"/>
                    <a:gd name="connsiteX3" fmla="*/ 495019 w 920514"/>
                    <a:gd name="connsiteY3" fmla="*/ 901888 h 908006"/>
                    <a:gd name="connsiteX4" fmla="*/ 488288 w 920514"/>
                    <a:gd name="connsiteY4" fmla="*/ 908006 h 908006"/>
                    <a:gd name="connsiteX5" fmla="*/ 0 w 920514"/>
                    <a:gd name="connsiteY5" fmla="*/ 416417 h 908006"/>
                    <a:gd name="connsiteX6" fmla="*/ 5002 w 920514"/>
                    <a:gd name="connsiteY6" fmla="*/ 411871 h 908006"/>
                    <a:gd name="connsiteX7" fmla="*/ 289467 w 920514"/>
                    <a:gd name="connsiteY7" fmla="*/ 31181 h 908006"/>
                    <a:gd name="connsiteX8" fmla="*/ 304488 w 920514"/>
                    <a:gd name="connsiteY8" fmla="*/ 0 h 908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514" h="908006">
                      <a:moveTo>
                        <a:pt x="304488" y="0"/>
                      </a:moveTo>
                      <a:lnTo>
                        <a:pt x="920514" y="316458"/>
                      </a:lnTo>
                      <a:lnTo>
                        <a:pt x="898815" y="361501"/>
                      </a:lnTo>
                      <a:cubicBezTo>
                        <a:pt x="790518" y="560859"/>
                        <a:pt x="654151" y="742756"/>
                        <a:pt x="495019" y="901888"/>
                      </a:cubicBezTo>
                      <a:lnTo>
                        <a:pt x="488288" y="908006"/>
                      </a:lnTo>
                      <a:lnTo>
                        <a:pt x="0" y="416417"/>
                      </a:lnTo>
                      <a:lnTo>
                        <a:pt x="5002" y="411871"/>
                      </a:lnTo>
                      <a:cubicBezTo>
                        <a:pt x="117106" y="299766"/>
                        <a:pt x="213174" y="171624"/>
                        <a:pt x="289467" y="31181"/>
                      </a:cubicBezTo>
                      <a:lnTo>
                        <a:pt x="30448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5" name="グループ化 644">
                <a:extLst>
                  <a:ext uri="{FF2B5EF4-FFF2-40B4-BE49-F238E27FC236}">
                    <a16:creationId xmlns:a16="http://schemas.microsoft.com/office/drawing/2014/main" id="{A8F0FA44-5617-44A8-820A-308FD2622DAD}"/>
                  </a:ext>
                </a:extLst>
              </p:cNvPr>
              <p:cNvGrpSpPr/>
              <p:nvPr/>
            </p:nvGrpSpPr>
            <p:grpSpPr>
              <a:xfrm>
                <a:off x="2639123" y="1084054"/>
                <a:ext cx="4627848" cy="4689894"/>
                <a:chOff x="2639123" y="1084054"/>
                <a:chExt cx="4627848" cy="4689894"/>
              </a:xfrm>
              <a:solidFill>
                <a:schemeClr val="tx1"/>
              </a:solidFill>
            </p:grpSpPr>
            <p:sp>
              <p:nvSpPr>
                <p:cNvPr id="690" name="フリーフォーム: 図形 689">
                  <a:extLst>
                    <a:ext uri="{FF2B5EF4-FFF2-40B4-BE49-F238E27FC236}">
                      <a16:creationId xmlns:a16="http://schemas.microsoft.com/office/drawing/2014/main" id="{9D389074-A5C5-42AA-BCAF-0410DB1A6543}"/>
                    </a:ext>
                  </a:extLst>
                </p:cNvPr>
                <p:cNvSpPr/>
                <p:nvPr/>
              </p:nvSpPr>
              <p:spPr>
                <a:xfrm>
                  <a:off x="4585341" y="1084054"/>
                  <a:ext cx="735133" cy="715323"/>
                </a:xfrm>
                <a:custGeom>
                  <a:avLst/>
                  <a:gdLst>
                    <a:gd name="connsiteX0" fmla="*/ 367660 w 735133"/>
                    <a:gd name="connsiteY0" fmla="*/ 0 h 715323"/>
                    <a:gd name="connsiteX1" fmla="*/ 607417 w 735133"/>
                    <a:gd name="connsiteY1" fmla="*/ 12107 h 715323"/>
                    <a:gd name="connsiteX2" fmla="*/ 735133 w 735133"/>
                    <a:gd name="connsiteY2" fmla="*/ 31599 h 715323"/>
                    <a:gd name="connsiteX3" fmla="*/ 626828 w 735133"/>
                    <a:gd name="connsiteY3" fmla="*/ 715294 h 715323"/>
                    <a:gd name="connsiteX4" fmla="*/ 536563 w 735133"/>
                    <a:gd name="connsiteY4" fmla="*/ 701518 h 715323"/>
                    <a:gd name="connsiteX5" fmla="*/ 367660 w 735133"/>
                    <a:gd name="connsiteY5" fmla="*/ 692989 h 715323"/>
                    <a:gd name="connsiteX6" fmla="*/ 198757 w 735133"/>
                    <a:gd name="connsiteY6" fmla="*/ 701518 h 715323"/>
                    <a:gd name="connsiteX7" fmla="*/ 108305 w 735133"/>
                    <a:gd name="connsiteY7" fmla="*/ 715323 h 715323"/>
                    <a:gd name="connsiteX8" fmla="*/ 0 w 735133"/>
                    <a:gd name="connsiteY8" fmla="*/ 31627 h 715323"/>
                    <a:gd name="connsiteX9" fmla="*/ 127903 w 735133"/>
                    <a:gd name="connsiteY9" fmla="*/ 12107 h 715323"/>
                    <a:gd name="connsiteX10" fmla="*/ 367660 w 735133"/>
                    <a:gd name="connsiteY10" fmla="*/ 0 h 715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133" h="715323">
                      <a:moveTo>
                        <a:pt x="367660" y="0"/>
                      </a:moveTo>
                      <a:cubicBezTo>
                        <a:pt x="448603" y="0"/>
                        <a:pt x="528587" y="4101"/>
                        <a:pt x="607417" y="12107"/>
                      </a:cubicBezTo>
                      <a:lnTo>
                        <a:pt x="735133" y="31599"/>
                      </a:lnTo>
                      <a:lnTo>
                        <a:pt x="626828" y="715294"/>
                      </a:lnTo>
                      <a:lnTo>
                        <a:pt x="536563" y="701518"/>
                      </a:lnTo>
                      <a:cubicBezTo>
                        <a:pt x="481029" y="695878"/>
                        <a:pt x="424682" y="692989"/>
                        <a:pt x="367660" y="692989"/>
                      </a:cubicBezTo>
                      <a:cubicBezTo>
                        <a:pt x="310638" y="692989"/>
                        <a:pt x="254291" y="695878"/>
                        <a:pt x="198757" y="701518"/>
                      </a:cubicBezTo>
                      <a:lnTo>
                        <a:pt x="108305" y="715323"/>
                      </a:lnTo>
                      <a:lnTo>
                        <a:pt x="0" y="31627"/>
                      </a:lnTo>
                      <a:lnTo>
                        <a:pt x="127903" y="12107"/>
                      </a:lnTo>
                      <a:cubicBezTo>
                        <a:pt x="206733" y="4101"/>
                        <a:pt x="286718" y="0"/>
                        <a:pt x="36766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672AA136-41E1-4FDD-9501-5706D7F7C964}"/>
                    </a:ext>
                  </a:extLst>
                </p:cNvPr>
                <p:cNvSpPr/>
                <p:nvPr/>
              </p:nvSpPr>
              <p:spPr>
                <a:xfrm>
                  <a:off x="4720788" y="1950720"/>
                  <a:ext cx="464236" cy="1479246"/>
                </a:xfrm>
                <a:custGeom>
                  <a:avLst/>
                  <a:gdLst>
                    <a:gd name="connsiteX0" fmla="*/ 232212 w 464236"/>
                    <a:gd name="connsiteY0" fmla="*/ 0 h 1479246"/>
                    <a:gd name="connsiteX1" fmla="*/ 383357 w 464236"/>
                    <a:gd name="connsiteY1" fmla="*/ 7632 h 1479246"/>
                    <a:gd name="connsiteX2" fmla="*/ 464236 w 464236"/>
                    <a:gd name="connsiteY2" fmla="*/ 19976 h 1479246"/>
                    <a:gd name="connsiteX3" fmla="*/ 233071 w 464236"/>
                    <a:gd name="connsiteY3" fmla="*/ 1479246 h 1479246"/>
                    <a:gd name="connsiteX4" fmla="*/ 232147 w 464236"/>
                    <a:gd name="connsiteY4" fmla="*/ 1478315 h 1479246"/>
                    <a:gd name="connsiteX5" fmla="*/ 232116 w 464236"/>
                    <a:gd name="connsiteY5" fmla="*/ 1478116 h 1479246"/>
                    <a:gd name="connsiteX6" fmla="*/ 232093 w 464236"/>
                    <a:gd name="connsiteY6" fmla="*/ 1478260 h 1479246"/>
                    <a:gd name="connsiteX7" fmla="*/ 230798 w 464236"/>
                    <a:gd name="connsiteY7" fmla="*/ 1476957 h 1479246"/>
                    <a:gd name="connsiteX8" fmla="*/ 0 w 464236"/>
                    <a:gd name="connsiteY8" fmla="*/ 20004 h 1479246"/>
                    <a:gd name="connsiteX9" fmla="*/ 81067 w 464236"/>
                    <a:gd name="connsiteY9" fmla="*/ 7632 h 1479246"/>
                    <a:gd name="connsiteX10" fmla="*/ 232212 w 464236"/>
                    <a:gd name="connsiteY10" fmla="*/ 0 h 1479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4236" h="1479246">
                      <a:moveTo>
                        <a:pt x="232212" y="0"/>
                      </a:moveTo>
                      <a:cubicBezTo>
                        <a:pt x="283239" y="0"/>
                        <a:pt x="333662" y="2585"/>
                        <a:pt x="383357" y="7632"/>
                      </a:cubicBezTo>
                      <a:lnTo>
                        <a:pt x="464236" y="19976"/>
                      </a:lnTo>
                      <a:lnTo>
                        <a:pt x="233071" y="1479246"/>
                      </a:lnTo>
                      <a:lnTo>
                        <a:pt x="232147" y="1478315"/>
                      </a:lnTo>
                      <a:lnTo>
                        <a:pt x="232116" y="1478116"/>
                      </a:lnTo>
                      <a:lnTo>
                        <a:pt x="232093" y="1478260"/>
                      </a:lnTo>
                      <a:lnTo>
                        <a:pt x="230798" y="1476957"/>
                      </a:lnTo>
                      <a:lnTo>
                        <a:pt x="0" y="20004"/>
                      </a:lnTo>
                      <a:lnTo>
                        <a:pt x="81067" y="7632"/>
                      </a:lnTo>
                      <a:cubicBezTo>
                        <a:pt x="130762" y="2585"/>
                        <a:pt x="181185" y="0"/>
                        <a:pt x="232212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フリーフォーム: 図形 691">
                  <a:extLst>
                    <a:ext uri="{FF2B5EF4-FFF2-40B4-BE49-F238E27FC236}">
                      <a16:creationId xmlns:a16="http://schemas.microsoft.com/office/drawing/2014/main" id="{FDA21BFC-0022-4CBB-AC9E-8AB115F265DD}"/>
                    </a:ext>
                  </a:extLst>
                </p:cNvPr>
                <p:cNvSpPr/>
                <p:nvPr/>
              </p:nvSpPr>
              <p:spPr>
                <a:xfrm>
                  <a:off x="3300672" y="1339238"/>
                  <a:ext cx="904951" cy="917952"/>
                </a:xfrm>
                <a:custGeom>
                  <a:avLst/>
                  <a:gdLst>
                    <a:gd name="connsiteX0" fmla="*/ 592376 w 904951"/>
                    <a:gd name="connsiteY0" fmla="*/ 0 h 917952"/>
                    <a:gd name="connsiteX1" fmla="*/ 904951 w 904951"/>
                    <a:gd name="connsiteY1" fmla="*/ 617897 h 917952"/>
                    <a:gd name="connsiteX2" fmla="*/ 864908 w 904951"/>
                    <a:gd name="connsiteY2" fmla="*/ 637186 h 917952"/>
                    <a:gd name="connsiteX3" fmla="*/ 601530 w 904951"/>
                    <a:gd name="connsiteY3" fmla="*/ 815031 h 917952"/>
                    <a:gd name="connsiteX4" fmla="*/ 488288 w 904951"/>
                    <a:gd name="connsiteY4" fmla="*/ 917952 h 917952"/>
                    <a:gd name="connsiteX5" fmla="*/ 0 w 904951"/>
                    <a:gd name="connsiteY5" fmla="*/ 426364 h 917952"/>
                    <a:gd name="connsiteX6" fmla="*/ 160725 w 904951"/>
                    <a:gd name="connsiteY6" fmla="*/ 280287 h 917952"/>
                    <a:gd name="connsiteX7" fmla="*/ 534588 w 904951"/>
                    <a:gd name="connsiteY7" fmla="*/ 27838 h 917952"/>
                    <a:gd name="connsiteX8" fmla="*/ 592376 w 904951"/>
                    <a:gd name="connsiteY8" fmla="*/ 0 h 917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4951" h="917952">
                      <a:moveTo>
                        <a:pt x="592376" y="0"/>
                      </a:moveTo>
                      <a:lnTo>
                        <a:pt x="904951" y="617897"/>
                      </a:lnTo>
                      <a:lnTo>
                        <a:pt x="864908" y="637186"/>
                      </a:lnTo>
                      <a:cubicBezTo>
                        <a:pt x="771279" y="688049"/>
                        <a:pt x="683118" y="747699"/>
                        <a:pt x="601530" y="815031"/>
                      </a:cubicBezTo>
                      <a:lnTo>
                        <a:pt x="488288" y="917952"/>
                      </a:lnTo>
                      <a:lnTo>
                        <a:pt x="0" y="426364"/>
                      </a:lnTo>
                      <a:lnTo>
                        <a:pt x="160725" y="280287"/>
                      </a:lnTo>
                      <a:cubicBezTo>
                        <a:pt x="276538" y="184710"/>
                        <a:pt x="401683" y="100036"/>
                        <a:pt x="534588" y="27838"/>
                      </a:cubicBezTo>
                      <a:lnTo>
                        <a:pt x="59237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49675093-3115-41EC-8568-CB9A3B6BE329}"/>
                    </a:ext>
                  </a:extLst>
                </p:cNvPr>
                <p:cNvSpPr/>
                <p:nvPr/>
              </p:nvSpPr>
              <p:spPr>
                <a:xfrm>
                  <a:off x="3911335" y="2111995"/>
                  <a:ext cx="1036046" cy="1311447"/>
                </a:xfrm>
                <a:custGeom>
                  <a:avLst/>
                  <a:gdLst>
                    <a:gd name="connsiteX0" fmla="*/ 372625 w 1036046"/>
                    <a:gd name="connsiteY0" fmla="*/ 0 h 1311447"/>
                    <a:gd name="connsiteX1" fmla="*/ 1036046 w 1036046"/>
                    <a:gd name="connsiteY1" fmla="*/ 1311447 h 1311447"/>
                    <a:gd name="connsiteX2" fmla="*/ 0 w 1036046"/>
                    <a:gd name="connsiteY2" fmla="*/ 268399 h 1311447"/>
                    <a:gd name="connsiteX3" fmla="*/ 101342 w 1036046"/>
                    <a:gd name="connsiteY3" fmla="*/ 176293 h 1311447"/>
                    <a:gd name="connsiteX4" fmla="*/ 337029 w 1036046"/>
                    <a:gd name="connsiteY4" fmla="*/ 17147 h 1311447"/>
                    <a:gd name="connsiteX5" fmla="*/ 372625 w 1036046"/>
                    <a:gd name="connsiteY5" fmla="*/ 0 h 1311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046" h="1311447">
                      <a:moveTo>
                        <a:pt x="372625" y="0"/>
                      </a:moveTo>
                      <a:lnTo>
                        <a:pt x="1036046" y="1311447"/>
                      </a:lnTo>
                      <a:lnTo>
                        <a:pt x="0" y="268399"/>
                      </a:lnTo>
                      <a:lnTo>
                        <a:pt x="101342" y="176293"/>
                      </a:lnTo>
                      <a:cubicBezTo>
                        <a:pt x="174352" y="116041"/>
                        <a:pt x="253244" y="62661"/>
                        <a:pt x="337029" y="17147"/>
                      </a:cubicBezTo>
                      <a:lnTo>
                        <a:pt x="372625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29C94285-3926-46F7-86F2-E2FB1F99BCF2}"/>
                    </a:ext>
                  </a:extLst>
                </p:cNvPr>
                <p:cNvSpPr/>
                <p:nvPr/>
              </p:nvSpPr>
              <p:spPr>
                <a:xfrm>
                  <a:off x="5712616" y="1347004"/>
                  <a:ext cx="908404" cy="923040"/>
                </a:xfrm>
                <a:custGeom>
                  <a:avLst/>
                  <a:gdLst>
                    <a:gd name="connsiteX0" fmla="*/ 316457 w 908404"/>
                    <a:gd name="connsiteY0" fmla="*/ 0 h 923040"/>
                    <a:gd name="connsiteX1" fmla="*/ 358125 w 908404"/>
                    <a:gd name="connsiteY1" fmla="*/ 20072 h 923040"/>
                    <a:gd name="connsiteX2" fmla="*/ 898512 w 908404"/>
                    <a:gd name="connsiteY2" fmla="*/ 423868 h 923040"/>
                    <a:gd name="connsiteX3" fmla="*/ 908404 w 908404"/>
                    <a:gd name="connsiteY3" fmla="*/ 434751 h 923040"/>
                    <a:gd name="connsiteX4" fmla="*/ 416816 w 908404"/>
                    <a:gd name="connsiteY4" fmla="*/ 923040 h 923040"/>
                    <a:gd name="connsiteX5" fmla="*/ 408495 w 908404"/>
                    <a:gd name="connsiteY5" fmla="*/ 913885 h 923040"/>
                    <a:gd name="connsiteX6" fmla="*/ 27805 w 908404"/>
                    <a:gd name="connsiteY6" fmla="*/ 629420 h 923040"/>
                    <a:gd name="connsiteX7" fmla="*/ 0 w 908404"/>
                    <a:gd name="connsiteY7" fmla="*/ 616025 h 923040"/>
                    <a:gd name="connsiteX8" fmla="*/ 316457 w 908404"/>
                    <a:gd name="connsiteY8" fmla="*/ 0 h 923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8404" h="923040">
                      <a:moveTo>
                        <a:pt x="316457" y="0"/>
                      </a:moveTo>
                      <a:lnTo>
                        <a:pt x="358125" y="20072"/>
                      </a:lnTo>
                      <a:cubicBezTo>
                        <a:pt x="557483" y="128369"/>
                        <a:pt x="739380" y="264736"/>
                        <a:pt x="898512" y="423868"/>
                      </a:cubicBezTo>
                      <a:lnTo>
                        <a:pt x="908404" y="434751"/>
                      </a:lnTo>
                      <a:lnTo>
                        <a:pt x="416816" y="923040"/>
                      </a:lnTo>
                      <a:lnTo>
                        <a:pt x="408495" y="913885"/>
                      </a:lnTo>
                      <a:cubicBezTo>
                        <a:pt x="296390" y="801781"/>
                        <a:pt x="168248" y="705714"/>
                        <a:pt x="27805" y="629420"/>
                      </a:cubicBezTo>
                      <a:lnTo>
                        <a:pt x="0" y="616025"/>
                      </a:lnTo>
                      <a:lnTo>
                        <a:pt x="31645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0BC5DEEA-B5CD-4534-ACB2-F5794943BB4A}"/>
                    </a:ext>
                  </a:extLst>
                </p:cNvPr>
                <p:cNvSpPr/>
                <p:nvPr/>
              </p:nvSpPr>
              <p:spPr>
                <a:xfrm>
                  <a:off x="4958343" y="2117420"/>
                  <a:ext cx="1047887" cy="1313900"/>
                </a:xfrm>
                <a:custGeom>
                  <a:avLst/>
                  <a:gdLst>
                    <a:gd name="connsiteX0" fmla="*/ 674962 w 1047887"/>
                    <a:gd name="connsiteY0" fmla="*/ 0 h 1313900"/>
                    <a:gd name="connsiteX1" fmla="*/ 699294 w 1047887"/>
                    <a:gd name="connsiteY1" fmla="*/ 11721 h 1313900"/>
                    <a:gd name="connsiteX2" fmla="*/ 1039960 w 1047887"/>
                    <a:gd name="connsiteY2" fmla="*/ 266278 h 1313900"/>
                    <a:gd name="connsiteX3" fmla="*/ 1047887 w 1047887"/>
                    <a:gd name="connsiteY3" fmla="*/ 275000 h 1313900"/>
                    <a:gd name="connsiteX4" fmla="*/ 2340 w 1047887"/>
                    <a:gd name="connsiteY4" fmla="*/ 1313528 h 1313900"/>
                    <a:gd name="connsiteX5" fmla="*/ 1370 w 1047887"/>
                    <a:gd name="connsiteY5" fmla="*/ 1313682 h 1313900"/>
                    <a:gd name="connsiteX6" fmla="*/ 2179 w 1047887"/>
                    <a:gd name="connsiteY6" fmla="*/ 1312107 h 1313900"/>
                    <a:gd name="connsiteX7" fmla="*/ 446 w 1047887"/>
                    <a:gd name="connsiteY7" fmla="*/ 1313828 h 1313900"/>
                    <a:gd name="connsiteX8" fmla="*/ 0 w 1047887"/>
                    <a:gd name="connsiteY8" fmla="*/ 1313900 h 1313900"/>
                    <a:gd name="connsiteX9" fmla="*/ 674962 w 1047887"/>
                    <a:gd name="connsiteY9" fmla="*/ 0 h 131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47887" h="1313900">
                      <a:moveTo>
                        <a:pt x="674962" y="0"/>
                      </a:moveTo>
                      <a:lnTo>
                        <a:pt x="699294" y="11721"/>
                      </a:lnTo>
                      <a:cubicBezTo>
                        <a:pt x="824971" y="79993"/>
                        <a:pt x="939641" y="165960"/>
                        <a:pt x="1039960" y="266278"/>
                      </a:cubicBezTo>
                      <a:lnTo>
                        <a:pt x="1047887" y="275000"/>
                      </a:lnTo>
                      <a:lnTo>
                        <a:pt x="2340" y="1313528"/>
                      </a:lnTo>
                      <a:lnTo>
                        <a:pt x="1370" y="1313682"/>
                      </a:lnTo>
                      <a:lnTo>
                        <a:pt x="2179" y="1312107"/>
                      </a:lnTo>
                      <a:lnTo>
                        <a:pt x="446" y="1313828"/>
                      </a:lnTo>
                      <a:lnTo>
                        <a:pt x="0" y="1313900"/>
                      </a:lnTo>
                      <a:lnTo>
                        <a:pt x="67496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B61E25CA-778E-4FA1-97BB-50EA929CDDF0}"/>
                    </a:ext>
                  </a:extLst>
                </p:cNvPr>
                <p:cNvSpPr/>
                <p:nvPr/>
              </p:nvSpPr>
              <p:spPr>
                <a:xfrm>
                  <a:off x="2639123" y="2361036"/>
                  <a:ext cx="844000" cy="812261"/>
                </a:xfrm>
                <a:custGeom>
                  <a:avLst/>
                  <a:gdLst>
                    <a:gd name="connsiteX0" fmla="*/ 227975 w 844000"/>
                    <a:gd name="connsiteY0" fmla="*/ 0 h 812261"/>
                    <a:gd name="connsiteX1" fmla="*/ 844000 w 844000"/>
                    <a:gd name="connsiteY1" fmla="*/ 316458 h 812261"/>
                    <a:gd name="connsiteX2" fmla="*/ 791738 w 844000"/>
                    <a:gd name="connsiteY2" fmla="*/ 424948 h 812261"/>
                    <a:gd name="connsiteX3" fmla="*/ 695481 w 844000"/>
                    <a:gd name="connsiteY3" fmla="*/ 735038 h 812261"/>
                    <a:gd name="connsiteX4" fmla="*/ 683696 w 844000"/>
                    <a:gd name="connsiteY4" fmla="*/ 812261 h 812261"/>
                    <a:gd name="connsiteX5" fmla="*/ 0 w 844000"/>
                    <a:gd name="connsiteY5" fmla="*/ 703956 h 812261"/>
                    <a:gd name="connsiteX6" fmla="*/ 16571 w 844000"/>
                    <a:gd name="connsiteY6" fmla="*/ 595377 h 812261"/>
                    <a:gd name="connsiteX7" fmla="*/ 153208 w 844000"/>
                    <a:gd name="connsiteY7" fmla="*/ 155206 h 812261"/>
                    <a:gd name="connsiteX8" fmla="*/ 227975 w 844000"/>
                    <a:gd name="connsiteY8" fmla="*/ 0 h 812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4000" h="812261">
                      <a:moveTo>
                        <a:pt x="227975" y="0"/>
                      </a:moveTo>
                      <a:lnTo>
                        <a:pt x="844000" y="316458"/>
                      </a:lnTo>
                      <a:lnTo>
                        <a:pt x="791738" y="424948"/>
                      </a:lnTo>
                      <a:cubicBezTo>
                        <a:pt x="749941" y="523767"/>
                        <a:pt x="717487" y="627500"/>
                        <a:pt x="695481" y="735038"/>
                      </a:cubicBezTo>
                      <a:lnTo>
                        <a:pt x="683696" y="812261"/>
                      </a:lnTo>
                      <a:lnTo>
                        <a:pt x="0" y="703956"/>
                      </a:lnTo>
                      <a:lnTo>
                        <a:pt x="16571" y="595377"/>
                      </a:lnTo>
                      <a:cubicBezTo>
                        <a:pt x="47808" y="442726"/>
                        <a:pt x="93877" y="295479"/>
                        <a:pt x="153208" y="155206"/>
                      </a:cubicBezTo>
                      <a:lnTo>
                        <a:pt x="227975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5EBACEE9-A9A8-4BC2-90DA-7BA33DFFE94B}"/>
                    </a:ext>
                  </a:extLst>
                </p:cNvPr>
                <p:cNvSpPr/>
                <p:nvPr/>
              </p:nvSpPr>
              <p:spPr>
                <a:xfrm>
                  <a:off x="3494168" y="2756806"/>
                  <a:ext cx="1455885" cy="674263"/>
                </a:xfrm>
                <a:custGeom>
                  <a:avLst/>
                  <a:gdLst>
                    <a:gd name="connsiteX0" fmla="*/ 143346 w 1455885"/>
                    <a:gd name="connsiteY0" fmla="*/ 0 h 674263"/>
                    <a:gd name="connsiteX1" fmla="*/ 1455885 w 1455885"/>
                    <a:gd name="connsiteY1" fmla="*/ 674263 h 674263"/>
                    <a:gd name="connsiteX2" fmla="*/ 0 w 1455885"/>
                    <a:gd name="connsiteY2" fmla="*/ 443634 h 674263"/>
                    <a:gd name="connsiteX3" fmla="*/ 10586 w 1455885"/>
                    <a:gd name="connsiteY3" fmla="*/ 374270 h 674263"/>
                    <a:gd name="connsiteX4" fmla="*/ 96724 w 1455885"/>
                    <a:gd name="connsiteY4" fmla="*/ 96782 h 674263"/>
                    <a:gd name="connsiteX5" fmla="*/ 143346 w 1455885"/>
                    <a:gd name="connsiteY5" fmla="*/ 0 h 674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55885" h="674263">
                      <a:moveTo>
                        <a:pt x="143346" y="0"/>
                      </a:moveTo>
                      <a:lnTo>
                        <a:pt x="1455885" y="674263"/>
                      </a:lnTo>
                      <a:lnTo>
                        <a:pt x="0" y="443634"/>
                      </a:lnTo>
                      <a:lnTo>
                        <a:pt x="10586" y="374270"/>
                      </a:lnTo>
                      <a:cubicBezTo>
                        <a:pt x="30279" y="278038"/>
                        <a:pt x="59321" y="185212"/>
                        <a:pt x="96724" y="96782"/>
                      </a:cubicBezTo>
                      <a:lnTo>
                        <a:pt x="14334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8" name="フリーフォーム: 図形 697">
                  <a:extLst>
                    <a:ext uri="{FF2B5EF4-FFF2-40B4-BE49-F238E27FC236}">
                      <a16:creationId xmlns:a16="http://schemas.microsoft.com/office/drawing/2014/main" id="{3B4158F4-6D0D-47D2-AAC0-957D6E378830}"/>
                    </a:ext>
                  </a:extLst>
                </p:cNvPr>
                <p:cNvSpPr/>
                <p:nvPr/>
              </p:nvSpPr>
              <p:spPr>
                <a:xfrm>
                  <a:off x="6427413" y="2374335"/>
                  <a:ext cx="839558" cy="799579"/>
                </a:xfrm>
                <a:custGeom>
                  <a:avLst/>
                  <a:gdLst>
                    <a:gd name="connsiteX0" fmla="*/ 617896 w 839558"/>
                    <a:gd name="connsiteY0" fmla="*/ 0 h 799579"/>
                    <a:gd name="connsiteX1" fmla="*/ 686256 w 839558"/>
                    <a:gd name="connsiteY1" fmla="*/ 141907 h 799579"/>
                    <a:gd name="connsiteX2" fmla="*/ 822893 w 839558"/>
                    <a:gd name="connsiteY2" fmla="*/ 582078 h 799579"/>
                    <a:gd name="connsiteX3" fmla="*/ 839558 w 839558"/>
                    <a:gd name="connsiteY3" fmla="*/ 691274 h 799579"/>
                    <a:gd name="connsiteX4" fmla="*/ 155863 w 839558"/>
                    <a:gd name="connsiteY4" fmla="*/ 799579 h 799579"/>
                    <a:gd name="connsiteX5" fmla="*/ 143983 w 839558"/>
                    <a:gd name="connsiteY5" fmla="*/ 721739 h 799579"/>
                    <a:gd name="connsiteX6" fmla="*/ 47726 w 839558"/>
                    <a:gd name="connsiteY6" fmla="*/ 411649 h 799579"/>
                    <a:gd name="connsiteX7" fmla="*/ 0 w 839558"/>
                    <a:gd name="connsiteY7" fmla="*/ 312575 h 799579"/>
                    <a:gd name="connsiteX8" fmla="*/ 617896 w 839558"/>
                    <a:gd name="connsiteY8" fmla="*/ 0 h 799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9558" h="799579">
                      <a:moveTo>
                        <a:pt x="617896" y="0"/>
                      </a:moveTo>
                      <a:lnTo>
                        <a:pt x="686256" y="141907"/>
                      </a:lnTo>
                      <a:cubicBezTo>
                        <a:pt x="745587" y="282180"/>
                        <a:pt x="791656" y="429427"/>
                        <a:pt x="822893" y="582078"/>
                      </a:cubicBezTo>
                      <a:lnTo>
                        <a:pt x="839558" y="691274"/>
                      </a:lnTo>
                      <a:lnTo>
                        <a:pt x="155863" y="799579"/>
                      </a:lnTo>
                      <a:lnTo>
                        <a:pt x="143983" y="721739"/>
                      </a:lnTo>
                      <a:cubicBezTo>
                        <a:pt x="121978" y="614201"/>
                        <a:pt x="89523" y="510468"/>
                        <a:pt x="47726" y="411649"/>
                      </a:cubicBezTo>
                      <a:lnTo>
                        <a:pt x="0" y="312575"/>
                      </a:lnTo>
                      <a:lnTo>
                        <a:pt x="61789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0F559EFB-8CE9-4076-A7C7-5B798BBE3A44}"/>
                    </a:ext>
                  </a:extLst>
                </p:cNvPr>
                <p:cNvSpPr/>
                <p:nvPr/>
              </p:nvSpPr>
              <p:spPr>
                <a:xfrm>
                  <a:off x="4960684" y="2765247"/>
                  <a:ext cx="1451245" cy="665702"/>
                </a:xfrm>
                <a:custGeom>
                  <a:avLst/>
                  <a:gdLst>
                    <a:gd name="connsiteX0" fmla="*/ 1311871 w 1451245"/>
                    <a:gd name="connsiteY0" fmla="*/ 0 h 665702"/>
                    <a:gd name="connsiteX1" fmla="*/ 1354426 w 1451245"/>
                    <a:gd name="connsiteY1" fmla="*/ 88340 h 665702"/>
                    <a:gd name="connsiteX2" fmla="*/ 1440564 w 1451245"/>
                    <a:gd name="connsiteY2" fmla="*/ 365828 h 665702"/>
                    <a:gd name="connsiteX3" fmla="*/ 1451245 w 1451245"/>
                    <a:gd name="connsiteY3" fmla="*/ 435810 h 665702"/>
                    <a:gd name="connsiteX4" fmla="*/ 0 w 1451245"/>
                    <a:gd name="connsiteY4" fmla="*/ 665702 h 665702"/>
                    <a:gd name="connsiteX5" fmla="*/ 4242 w 1451245"/>
                    <a:gd name="connsiteY5" fmla="*/ 661488 h 665702"/>
                    <a:gd name="connsiteX6" fmla="*/ 1311871 w 1451245"/>
                    <a:gd name="connsiteY6" fmla="*/ 0 h 665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1245" h="665702">
                      <a:moveTo>
                        <a:pt x="1311871" y="0"/>
                      </a:moveTo>
                      <a:lnTo>
                        <a:pt x="1354426" y="88340"/>
                      </a:lnTo>
                      <a:cubicBezTo>
                        <a:pt x="1391829" y="176770"/>
                        <a:pt x="1420872" y="269596"/>
                        <a:pt x="1440564" y="365828"/>
                      </a:cubicBezTo>
                      <a:lnTo>
                        <a:pt x="1451245" y="435810"/>
                      </a:lnTo>
                      <a:lnTo>
                        <a:pt x="0" y="665702"/>
                      </a:lnTo>
                      <a:lnTo>
                        <a:pt x="4242" y="661488"/>
                      </a:lnTo>
                      <a:lnTo>
                        <a:pt x="1311871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5B0567F0-1DC3-4E03-A031-D7BA1C318FC8}"/>
                    </a:ext>
                  </a:extLst>
                </p:cNvPr>
                <p:cNvSpPr/>
                <p:nvPr/>
              </p:nvSpPr>
              <p:spPr>
                <a:xfrm>
                  <a:off x="4721846" y="3440694"/>
                  <a:ext cx="462122" cy="1466586"/>
                </a:xfrm>
                <a:custGeom>
                  <a:avLst/>
                  <a:gdLst>
                    <a:gd name="connsiteX0" fmla="*/ 232937 w 462122"/>
                    <a:gd name="connsiteY0" fmla="*/ 0 h 1466586"/>
                    <a:gd name="connsiteX1" fmla="*/ 462122 w 462122"/>
                    <a:gd name="connsiteY1" fmla="*/ 1446772 h 1466586"/>
                    <a:gd name="connsiteX2" fmla="*/ 382299 w 462122"/>
                    <a:gd name="connsiteY2" fmla="*/ 1458954 h 1466586"/>
                    <a:gd name="connsiteX3" fmla="*/ 231154 w 462122"/>
                    <a:gd name="connsiteY3" fmla="*/ 1466586 h 1466586"/>
                    <a:gd name="connsiteX4" fmla="*/ 80009 w 462122"/>
                    <a:gd name="connsiteY4" fmla="*/ 1458954 h 1466586"/>
                    <a:gd name="connsiteX5" fmla="*/ 0 w 462122"/>
                    <a:gd name="connsiteY5" fmla="*/ 1446744 h 1466586"/>
                    <a:gd name="connsiteX6" fmla="*/ 227506 w 462122"/>
                    <a:gd name="connsiteY6" fmla="*/ 10575 h 1466586"/>
                    <a:gd name="connsiteX7" fmla="*/ 232937 w 462122"/>
                    <a:gd name="connsiteY7" fmla="*/ 0 h 1466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62122" h="1466586">
                      <a:moveTo>
                        <a:pt x="232937" y="0"/>
                      </a:moveTo>
                      <a:lnTo>
                        <a:pt x="462122" y="1446772"/>
                      </a:lnTo>
                      <a:lnTo>
                        <a:pt x="382299" y="1458954"/>
                      </a:lnTo>
                      <a:cubicBezTo>
                        <a:pt x="332604" y="1464001"/>
                        <a:pt x="282181" y="1466586"/>
                        <a:pt x="231154" y="1466586"/>
                      </a:cubicBezTo>
                      <a:cubicBezTo>
                        <a:pt x="180127" y="1466586"/>
                        <a:pt x="129704" y="1464001"/>
                        <a:pt x="80009" y="1458954"/>
                      </a:cubicBezTo>
                      <a:lnTo>
                        <a:pt x="0" y="1446744"/>
                      </a:lnTo>
                      <a:lnTo>
                        <a:pt x="227506" y="10575"/>
                      </a:lnTo>
                      <a:lnTo>
                        <a:pt x="23293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フリーフォーム: 図形 700">
                  <a:extLst>
                    <a:ext uri="{FF2B5EF4-FFF2-40B4-BE49-F238E27FC236}">
                      <a16:creationId xmlns:a16="http://schemas.microsoft.com/office/drawing/2014/main" id="{F5B62F01-C01A-4C39-964F-E4C08405FC95}"/>
                    </a:ext>
                  </a:extLst>
                </p:cNvPr>
                <p:cNvSpPr/>
                <p:nvPr/>
              </p:nvSpPr>
              <p:spPr>
                <a:xfrm>
                  <a:off x="4586399" y="5058787"/>
                  <a:ext cx="733019" cy="715161"/>
                </a:xfrm>
                <a:custGeom>
                  <a:avLst/>
                  <a:gdLst>
                    <a:gd name="connsiteX0" fmla="*/ 108305 w 733019"/>
                    <a:gd name="connsiteY0" fmla="*/ 0 h 715161"/>
                    <a:gd name="connsiteX1" fmla="*/ 197699 w 733019"/>
                    <a:gd name="connsiteY1" fmla="*/ 13643 h 715161"/>
                    <a:gd name="connsiteX2" fmla="*/ 366602 w 733019"/>
                    <a:gd name="connsiteY2" fmla="*/ 22172 h 715161"/>
                    <a:gd name="connsiteX3" fmla="*/ 535505 w 733019"/>
                    <a:gd name="connsiteY3" fmla="*/ 13643 h 715161"/>
                    <a:gd name="connsiteX4" fmla="*/ 624714 w 733019"/>
                    <a:gd name="connsiteY4" fmla="*/ 28 h 715161"/>
                    <a:gd name="connsiteX5" fmla="*/ 733019 w 733019"/>
                    <a:gd name="connsiteY5" fmla="*/ 683724 h 715161"/>
                    <a:gd name="connsiteX6" fmla="*/ 606359 w 733019"/>
                    <a:gd name="connsiteY6" fmla="*/ 703054 h 715161"/>
                    <a:gd name="connsiteX7" fmla="*/ 366602 w 733019"/>
                    <a:gd name="connsiteY7" fmla="*/ 715161 h 715161"/>
                    <a:gd name="connsiteX8" fmla="*/ 126845 w 733019"/>
                    <a:gd name="connsiteY8" fmla="*/ 703054 h 715161"/>
                    <a:gd name="connsiteX9" fmla="*/ 0 w 733019"/>
                    <a:gd name="connsiteY9" fmla="*/ 683695 h 715161"/>
                    <a:gd name="connsiteX10" fmla="*/ 108305 w 733019"/>
                    <a:gd name="connsiteY10" fmla="*/ 0 h 715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3019" h="715161">
                      <a:moveTo>
                        <a:pt x="108305" y="0"/>
                      </a:moveTo>
                      <a:lnTo>
                        <a:pt x="197699" y="13643"/>
                      </a:lnTo>
                      <a:cubicBezTo>
                        <a:pt x="253233" y="19283"/>
                        <a:pt x="309580" y="22172"/>
                        <a:pt x="366602" y="22172"/>
                      </a:cubicBezTo>
                      <a:cubicBezTo>
                        <a:pt x="423624" y="22172"/>
                        <a:pt x="479971" y="19283"/>
                        <a:pt x="535505" y="13643"/>
                      </a:cubicBezTo>
                      <a:lnTo>
                        <a:pt x="624714" y="28"/>
                      </a:lnTo>
                      <a:lnTo>
                        <a:pt x="733019" y="683724"/>
                      </a:lnTo>
                      <a:lnTo>
                        <a:pt x="606359" y="703054"/>
                      </a:lnTo>
                      <a:cubicBezTo>
                        <a:pt x="527529" y="711060"/>
                        <a:pt x="447545" y="715161"/>
                        <a:pt x="366602" y="715161"/>
                      </a:cubicBezTo>
                      <a:cubicBezTo>
                        <a:pt x="285660" y="715161"/>
                        <a:pt x="205675" y="711060"/>
                        <a:pt x="126845" y="703054"/>
                      </a:cubicBezTo>
                      <a:lnTo>
                        <a:pt x="0" y="683695"/>
                      </a:lnTo>
                      <a:lnTo>
                        <a:pt x="108305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7490C3CB-08B7-4B0A-BC06-3103802D4D73}"/>
                    </a:ext>
                  </a:extLst>
                </p:cNvPr>
                <p:cNvSpPr/>
                <p:nvPr/>
              </p:nvSpPr>
              <p:spPr>
                <a:xfrm>
                  <a:off x="3908214" y="3438635"/>
                  <a:ext cx="1043140" cy="1307479"/>
                </a:xfrm>
                <a:custGeom>
                  <a:avLst/>
                  <a:gdLst>
                    <a:gd name="connsiteX0" fmla="*/ 1043140 w 1043140"/>
                    <a:gd name="connsiteY0" fmla="*/ 0 h 1307479"/>
                    <a:gd name="connsiteX1" fmla="*/ 1041138 w 1043140"/>
                    <a:gd name="connsiteY1" fmla="*/ 12635 h 1307479"/>
                    <a:gd name="connsiteX2" fmla="*/ 375966 w 1043140"/>
                    <a:gd name="connsiteY2" fmla="*/ 1307479 h 1307479"/>
                    <a:gd name="connsiteX3" fmla="*/ 340150 w 1043140"/>
                    <a:gd name="connsiteY3" fmla="*/ 1290225 h 1307479"/>
                    <a:gd name="connsiteX4" fmla="*/ 104463 w 1043140"/>
                    <a:gd name="connsiteY4" fmla="*/ 1131079 h 1307479"/>
                    <a:gd name="connsiteX5" fmla="*/ 0 w 1043140"/>
                    <a:gd name="connsiteY5" fmla="*/ 1036137 h 1307479"/>
                    <a:gd name="connsiteX6" fmla="*/ 1043140 w 1043140"/>
                    <a:gd name="connsiteY6" fmla="*/ 0 h 1307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3140" h="1307479">
                      <a:moveTo>
                        <a:pt x="1043140" y="0"/>
                      </a:moveTo>
                      <a:lnTo>
                        <a:pt x="1041138" y="12635"/>
                      </a:lnTo>
                      <a:lnTo>
                        <a:pt x="375966" y="1307479"/>
                      </a:lnTo>
                      <a:lnTo>
                        <a:pt x="340150" y="1290225"/>
                      </a:lnTo>
                      <a:cubicBezTo>
                        <a:pt x="256365" y="1244711"/>
                        <a:pt x="177473" y="1191332"/>
                        <a:pt x="104463" y="1131079"/>
                      </a:cubicBezTo>
                      <a:lnTo>
                        <a:pt x="0" y="1036137"/>
                      </a:lnTo>
                      <a:lnTo>
                        <a:pt x="1043140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DDE97458-E4B2-404D-9483-669508853F1A}"/>
                    </a:ext>
                  </a:extLst>
                </p:cNvPr>
                <p:cNvSpPr/>
                <p:nvPr/>
              </p:nvSpPr>
              <p:spPr>
                <a:xfrm>
                  <a:off x="3293377" y="4597187"/>
                  <a:ext cx="911493" cy="919343"/>
                </a:xfrm>
                <a:custGeom>
                  <a:avLst/>
                  <a:gdLst>
                    <a:gd name="connsiteX0" fmla="*/ 491596 w 911493"/>
                    <a:gd name="connsiteY0" fmla="*/ 0 h 919343"/>
                    <a:gd name="connsiteX1" fmla="*/ 608825 w 911493"/>
                    <a:gd name="connsiteY1" fmla="*/ 106545 h 919343"/>
                    <a:gd name="connsiteX2" fmla="*/ 872203 w 911493"/>
                    <a:gd name="connsiteY2" fmla="*/ 284390 h 919343"/>
                    <a:gd name="connsiteX3" fmla="*/ 911493 w 911493"/>
                    <a:gd name="connsiteY3" fmla="*/ 303317 h 919343"/>
                    <a:gd name="connsiteX4" fmla="*/ 595035 w 911493"/>
                    <a:gd name="connsiteY4" fmla="*/ 919343 h 919343"/>
                    <a:gd name="connsiteX5" fmla="*/ 541883 w 911493"/>
                    <a:gd name="connsiteY5" fmla="*/ 893738 h 919343"/>
                    <a:gd name="connsiteX6" fmla="*/ 1496 w 911493"/>
                    <a:gd name="connsiteY6" fmla="*/ 489942 h 919343"/>
                    <a:gd name="connsiteX7" fmla="*/ 0 w 911493"/>
                    <a:gd name="connsiteY7" fmla="*/ 488296 h 919343"/>
                    <a:gd name="connsiteX8" fmla="*/ 491596 w 911493"/>
                    <a:gd name="connsiteY8" fmla="*/ 0 h 919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1493" h="919343">
                      <a:moveTo>
                        <a:pt x="491596" y="0"/>
                      </a:moveTo>
                      <a:lnTo>
                        <a:pt x="608825" y="106545"/>
                      </a:lnTo>
                      <a:cubicBezTo>
                        <a:pt x="690413" y="173877"/>
                        <a:pt x="778574" y="233528"/>
                        <a:pt x="872203" y="284390"/>
                      </a:cubicBezTo>
                      <a:lnTo>
                        <a:pt x="911493" y="303317"/>
                      </a:lnTo>
                      <a:lnTo>
                        <a:pt x="595035" y="919343"/>
                      </a:lnTo>
                      <a:lnTo>
                        <a:pt x="541883" y="893738"/>
                      </a:lnTo>
                      <a:cubicBezTo>
                        <a:pt x="342525" y="785441"/>
                        <a:pt x="160628" y="649074"/>
                        <a:pt x="1496" y="489942"/>
                      </a:cubicBezTo>
                      <a:lnTo>
                        <a:pt x="0" y="488296"/>
                      </a:lnTo>
                      <a:lnTo>
                        <a:pt x="49159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FCAEA842-13F3-44E2-9A6B-D849EA8DF4EC}"/>
                    </a:ext>
                  </a:extLst>
                </p:cNvPr>
                <p:cNvSpPr/>
                <p:nvPr/>
              </p:nvSpPr>
              <p:spPr>
                <a:xfrm>
                  <a:off x="4956114" y="3435284"/>
                  <a:ext cx="1037620" cy="1312389"/>
                </a:xfrm>
                <a:custGeom>
                  <a:avLst/>
                  <a:gdLst>
                    <a:gd name="connsiteX0" fmla="*/ 1451 w 1037620"/>
                    <a:gd name="connsiteY0" fmla="*/ 0 h 1312389"/>
                    <a:gd name="connsiteX1" fmla="*/ 1037620 w 1037620"/>
                    <a:gd name="connsiteY1" fmla="*/ 1043171 h 1312389"/>
                    <a:gd name="connsiteX2" fmla="*/ 937209 w 1037620"/>
                    <a:gd name="connsiteY2" fmla="*/ 1134430 h 1312389"/>
                    <a:gd name="connsiteX3" fmla="*/ 701522 w 1037620"/>
                    <a:gd name="connsiteY3" fmla="*/ 1293576 h 1312389"/>
                    <a:gd name="connsiteX4" fmla="*/ 662469 w 1037620"/>
                    <a:gd name="connsiteY4" fmla="*/ 1312389 h 1312389"/>
                    <a:gd name="connsiteX5" fmla="*/ 0 w 1037620"/>
                    <a:gd name="connsiteY5" fmla="*/ 2824 h 1312389"/>
                    <a:gd name="connsiteX6" fmla="*/ 1451 w 1037620"/>
                    <a:gd name="connsiteY6" fmla="*/ 0 h 1312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7620" h="1312389">
                      <a:moveTo>
                        <a:pt x="1451" y="0"/>
                      </a:moveTo>
                      <a:lnTo>
                        <a:pt x="1037620" y="1043171"/>
                      </a:lnTo>
                      <a:lnTo>
                        <a:pt x="937209" y="1134430"/>
                      </a:lnTo>
                      <a:cubicBezTo>
                        <a:pt x="864200" y="1194683"/>
                        <a:pt x="785307" y="1248062"/>
                        <a:pt x="701522" y="1293576"/>
                      </a:cubicBezTo>
                      <a:lnTo>
                        <a:pt x="662469" y="1312389"/>
                      </a:lnTo>
                      <a:lnTo>
                        <a:pt x="0" y="2824"/>
                      </a:lnTo>
                      <a:lnTo>
                        <a:pt x="1451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E473B57D-A03D-4FA3-A929-4AE6A3BAFACF}"/>
                    </a:ext>
                  </a:extLst>
                </p:cNvPr>
                <p:cNvSpPr/>
                <p:nvPr/>
              </p:nvSpPr>
              <p:spPr>
                <a:xfrm>
                  <a:off x="5696922" y="4601658"/>
                  <a:ext cx="907477" cy="918771"/>
                </a:xfrm>
                <a:custGeom>
                  <a:avLst/>
                  <a:gdLst>
                    <a:gd name="connsiteX0" fmla="*/ 419189 w 907477"/>
                    <a:gd name="connsiteY0" fmla="*/ 0 h 918771"/>
                    <a:gd name="connsiteX1" fmla="*/ 907477 w 907477"/>
                    <a:gd name="connsiteY1" fmla="*/ 491588 h 918771"/>
                    <a:gd name="connsiteX2" fmla="*/ 747683 w 907477"/>
                    <a:gd name="connsiteY2" fmla="*/ 636818 h 918771"/>
                    <a:gd name="connsiteX3" fmla="*/ 373820 w 907477"/>
                    <a:gd name="connsiteY3" fmla="*/ 889267 h 918771"/>
                    <a:gd name="connsiteX4" fmla="*/ 312575 w 907477"/>
                    <a:gd name="connsiteY4" fmla="*/ 918771 h 918771"/>
                    <a:gd name="connsiteX5" fmla="*/ 0 w 907477"/>
                    <a:gd name="connsiteY5" fmla="*/ 300874 h 918771"/>
                    <a:gd name="connsiteX6" fmla="*/ 43500 w 907477"/>
                    <a:gd name="connsiteY6" fmla="*/ 279919 h 918771"/>
                    <a:gd name="connsiteX7" fmla="*/ 306878 w 907477"/>
                    <a:gd name="connsiteY7" fmla="*/ 102074 h 918771"/>
                    <a:gd name="connsiteX8" fmla="*/ 419189 w 907477"/>
                    <a:gd name="connsiteY8" fmla="*/ 0 h 918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7477" h="918771">
                      <a:moveTo>
                        <a:pt x="419189" y="0"/>
                      </a:moveTo>
                      <a:lnTo>
                        <a:pt x="907477" y="491588"/>
                      </a:lnTo>
                      <a:lnTo>
                        <a:pt x="747683" y="636818"/>
                      </a:lnTo>
                      <a:cubicBezTo>
                        <a:pt x="631870" y="732396"/>
                        <a:pt x="506725" y="817069"/>
                        <a:pt x="373820" y="889267"/>
                      </a:cubicBezTo>
                      <a:lnTo>
                        <a:pt x="312575" y="918771"/>
                      </a:lnTo>
                      <a:lnTo>
                        <a:pt x="0" y="300874"/>
                      </a:lnTo>
                      <a:lnTo>
                        <a:pt x="43500" y="279919"/>
                      </a:lnTo>
                      <a:cubicBezTo>
                        <a:pt x="137129" y="229057"/>
                        <a:pt x="225290" y="169406"/>
                        <a:pt x="306878" y="102074"/>
                      </a:cubicBezTo>
                      <a:lnTo>
                        <a:pt x="419189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4CD69F94-DF43-4DAE-BFC5-BCE990741AE4}"/>
                    </a:ext>
                  </a:extLst>
                </p:cNvPr>
                <p:cNvSpPr/>
                <p:nvPr/>
              </p:nvSpPr>
              <p:spPr>
                <a:xfrm>
                  <a:off x="3495185" y="3433429"/>
                  <a:ext cx="1456992" cy="666440"/>
                </a:xfrm>
                <a:custGeom>
                  <a:avLst/>
                  <a:gdLst>
                    <a:gd name="connsiteX0" fmla="*/ 1456992 w 1456992"/>
                    <a:gd name="connsiteY0" fmla="*/ 0 h 666440"/>
                    <a:gd name="connsiteX1" fmla="*/ 1456808 w 1456992"/>
                    <a:gd name="connsiteY1" fmla="*/ 1162 h 666440"/>
                    <a:gd name="connsiteX2" fmla="*/ 141690 w 1456992"/>
                    <a:gd name="connsiteY2" fmla="*/ 666440 h 666440"/>
                    <a:gd name="connsiteX3" fmla="*/ 95706 w 1456992"/>
                    <a:gd name="connsiteY3" fmla="*/ 570984 h 666440"/>
                    <a:gd name="connsiteX4" fmla="*/ 9568 w 1456992"/>
                    <a:gd name="connsiteY4" fmla="*/ 293496 h 666440"/>
                    <a:gd name="connsiteX5" fmla="*/ 0 w 1456992"/>
                    <a:gd name="connsiteY5" fmla="*/ 230804 h 666440"/>
                    <a:gd name="connsiteX6" fmla="*/ 1456992 w 1456992"/>
                    <a:gd name="connsiteY6" fmla="*/ 0 h 666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6992" h="666440">
                      <a:moveTo>
                        <a:pt x="1456992" y="0"/>
                      </a:moveTo>
                      <a:lnTo>
                        <a:pt x="1456808" y="1162"/>
                      </a:lnTo>
                      <a:lnTo>
                        <a:pt x="141690" y="666440"/>
                      </a:lnTo>
                      <a:lnTo>
                        <a:pt x="95706" y="570984"/>
                      </a:lnTo>
                      <a:cubicBezTo>
                        <a:pt x="58303" y="482555"/>
                        <a:pt x="29261" y="389728"/>
                        <a:pt x="9568" y="293496"/>
                      </a:cubicBezTo>
                      <a:lnTo>
                        <a:pt x="0" y="230804"/>
                      </a:lnTo>
                      <a:lnTo>
                        <a:pt x="145699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88C96F89-83F7-4189-9678-7224873FC1A6}"/>
                    </a:ext>
                  </a:extLst>
                </p:cNvPr>
                <p:cNvSpPr/>
                <p:nvPr/>
              </p:nvSpPr>
              <p:spPr>
                <a:xfrm>
                  <a:off x="2640142" y="3691376"/>
                  <a:ext cx="841875" cy="799406"/>
                </a:xfrm>
                <a:custGeom>
                  <a:avLst/>
                  <a:gdLst>
                    <a:gd name="connsiteX0" fmla="*/ 683696 w 841875"/>
                    <a:gd name="connsiteY0" fmla="*/ 0 h 799406"/>
                    <a:gd name="connsiteX1" fmla="*/ 694463 w 841875"/>
                    <a:gd name="connsiteY1" fmla="*/ 70551 h 799406"/>
                    <a:gd name="connsiteX2" fmla="*/ 790720 w 841875"/>
                    <a:gd name="connsiteY2" fmla="*/ 380641 h 799406"/>
                    <a:gd name="connsiteX3" fmla="*/ 841875 w 841875"/>
                    <a:gd name="connsiteY3" fmla="*/ 486831 h 799406"/>
                    <a:gd name="connsiteX4" fmla="*/ 223978 w 841875"/>
                    <a:gd name="connsiteY4" fmla="*/ 799406 h 799406"/>
                    <a:gd name="connsiteX5" fmla="*/ 152190 w 841875"/>
                    <a:gd name="connsiteY5" fmla="*/ 650383 h 799406"/>
                    <a:gd name="connsiteX6" fmla="*/ 15553 w 841875"/>
                    <a:gd name="connsiteY6" fmla="*/ 210212 h 799406"/>
                    <a:gd name="connsiteX7" fmla="*/ 0 w 841875"/>
                    <a:gd name="connsiteY7" fmla="*/ 108305 h 799406"/>
                    <a:gd name="connsiteX8" fmla="*/ 683696 w 841875"/>
                    <a:gd name="connsiteY8" fmla="*/ 0 h 79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1875" h="799406">
                      <a:moveTo>
                        <a:pt x="683696" y="0"/>
                      </a:moveTo>
                      <a:lnTo>
                        <a:pt x="694463" y="70551"/>
                      </a:lnTo>
                      <a:cubicBezTo>
                        <a:pt x="716469" y="178090"/>
                        <a:pt x="748923" y="281822"/>
                        <a:pt x="790720" y="380641"/>
                      </a:cubicBezTo>
                      <a:lnTo>
                        <a:pt x="841875" y="486831"/>
                      </a:lnTo>
                      <a:lnTo>
                        <a:pt x="223978" y="799406"/>
                      </a:lnTo>
                      <a:lnTo>
                        <a:pt x="152190" y="650383"/>
                      </a:lnTo>
                      <a:cubicBezTo>
                        <a:pt x="92859" y="510110"/>
                        <a:pt x="46790" y="362863"/>
                        <a:pt x="15553" y="210212"/>
                      </a:cubicBezTo>
                      <a:lnTo>
                        <a:pt x="0" y="108305"/>
                      </a:lnTo>
                      <a:lnTo>
                        <a:pt x="68369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FCC2759A-556F-4D04-8707-FB5AA181D67A}"/>
                    </a:ext>
                  </a:extLst>
                </p:cNvPr>
                <p:cNvSpPr/>
                <p:nvPr/>
              </p:nvSpPr>
              <p:spPr>
                <a:xfrm>
                  <a:off x="4958223" y="3433536"/>
                  <a:ext cx="1452687" cy="672393"/>
                </a:xfrm>
                <a:custGeom>
                  <a:avLst/>
                  <a:gdLst>
                    <a:gd name="connsiteX0" fmla="*/ 240 w 1452687"/>
                    <a:gd name="connsiteY0" fmla="*/ 0 h 672393"/>
                    <a:gd name="connsiteX1" fmla="*/ 1452687 w 1452687"/>
                    <a:gd name="connsiteY1" fmla="*/ 230084 h 672393"/>
                    <a:gd name="connsiteX2" fmla="*/ 1443025 w 1452687"/>
                    <a:gd name="connsiteY2" fmla="*/ 293390 h 672393"/>
                    <a:gd name="connsiteX3" fmla="*/ 1356887 w 1452687"/>
                    <a:gd name="connsiteY3" fmla="*/ 570878 h 672393"/>
                    <a:gd name="connsiteX4" fmla="*/ 1307985 w 1452687"/>
                    <a:gd name="connsiteY4" fmla="*/ 672393 h 672393"/>
                    <a:gd name="connsiteX5" fmla="*/ 0 w 1452687"/>
                    <a:gd name="connsiteY5" fmla="*/ 470 h 672393"/>
                    <a:gd name="connsiteX6" fmla="*/ 240 w 1452687"/>
                    <a:gd name="connsiteY6" fmla="*/ 0 h 672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2687" h="672393">
                      <a:moveTo>
                        <a:pt x="240" y="0"/>
                      </a:moveTo>
                      <a:lnTo>
                        <a:pt x="1452687" y="230084"/>
                      </a:lnTo>
                      <a:lnTo>
                        <a:pt x="1443025" y="293390"/>
                      </a:lnTo>
                      <a:cubicBezTo>
                        <a:pt x="1423333" y="389622"/>
                        <a:pt x="1394290" y="482449"/>
                        <a:pt x="1356887" y="570878"/>
                      </a:cubicBezTo>
                      <a:lnTo>
                        <a:pt x="1307985" y="672393"/>
                      </a:lnTo>
                      <a:lnTo>
                        <a:pt x="0" y="470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6BC55F9C-918D-4CD7-B4C8-8DA537CE075B}"/>
                    </a:ext>
                  </a:extLst>
                </p:cNvPr>
                <p:cNvSpPr/>
                <p:nvPr/>
              </p:nvSpPr>
              <p:spPr>
                <a:xfrm>
                  <a:off x="6420597" y="3690764"/>
                  <a:ext cx="845356" cy="810935"/>
                </a:xfrm>
                <a:custGeom>
                  <a:avLst/>
                  <a:gdLst>
                    <a:gd name="connsiteX0" fmla="*/ 161660 w 845356"/>
                    <a:gd name="connsiteY0" fmla="*/ 0 h 810935"/>
                    <a:gd name="connsiteX1" fmla="*/ 845356 w 845356"/>
                    <a:gd name="connsiteY1" fmla="*/ 108305 h 810935"/>
                    <a:gd name="connsiteX2" fmla="*/ 829709 w 845356"/>
                    <a:gd name="connsiteY2" fmla="*/ 210825 h 810935"/>
                    <a:gd name="connsiteX3" fmla="*/ 693072 w 845356"/>
                    <a:gd name="connsiteY3" fmla="*/ 650996 h 810935"/>
                    <a:gd name="connsiteX4" fmla="*/ 616026 w 845356"/>
                    <a:gd name="connsiteY4" fmla="*/ 810935 h 810935"/>
                    <a:gd name="connsiteX5" fmla="*/ 0 w 845356"/>
                    <a:gd name="connsiteY5" fmla="*/ 494477 h 810935"/>
                    <a:gd name="connsiteX6" fmla="*/ 54542 w 845356"/>
                    <a:gd name="connsiteY6" fmla="*/ 381254 h 810935"/>
                    <a:gd name="connsiteX7" fmla="*/ 150799 w 845356"/>
                    <a:gd name="connsiteY7" fmla="*/ 71164 h 810935"/>
                    <a:gd name="connsiteX8" fmla="*/ 161660 w 845356"/>
                    <a:gd name="connsiteY8" fmla="*/ 0 h 8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5356" h="810935">
                      <a:moveTo>
                        <a:pt x="161660" y="0"/>
                      </a:moveTo>
                      <a:lnTo>
                        <a:pt x="845356" y="108305"/>
                      </a:lnTo>
                      <a:lnTo>
                        <a:pt x="829709" y="210825"/>
                      </a:lnTo>
                      <a:cubicBezTo>
                        <a:pt x="798472" y="363476"/>
                        <a:pt x="752403" y="510723"/>
                        <a:pt x="693072" y="650996"/>
                      </a:cubicBezTo>
                      <a:lnTo>
                        <a:pt x="616026" y="810935"/>
                      </a:lnTo>
                      <a:lnTo>
                        <a:pt x="0" y="494477"/>
                      </a:lnTo>
                      <a:lnTo>
                        <a:pt x="54542" y="381254"/>
                      </a:lnTo>
                      <a:cubicBezTo>
                        <a:pt x="96339" y="282435"/>
                        <a:pt x="128794" y="178703"/>
                        <a:pt x="150799" y="71164"/>
                      </a:cubicBezTo>
                      <a:lnTo>
                        <a:pt x="161660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6" name="グループ化 645">
                <a:extLst>
                  <a:ext uri="{FF2B5EF4-FFF2-40B4-BE49-F238E27FC236}">
                    <a16:creationId xmlns:a16="http://schemas.microsoft.com/office/drawing/2014/main" id="{B81791B4-BC0C-4B83-A792-29EE496AC1BF}"/>
                  </a:ext>
                </a:extLst>
              </p:cNvPr>
              <p:cNvGrpSpPr/>
              <p:nvPr/>
            </p:nvGrpSpPr>
            <p:grpSpPr>
              <a:xfrm>
                <a:off x="2444152" y="953949"/>
                <a:ext cx="5017697" cy="4950265"/>
                <a:chOff x="2444152" y="953949"/>
                <a:chExt cx="5017697" cy="4950265"/>
              </a:xfrm>
              <a:solidFill>
                <a:srgbClr val="339933"/>
              </a:solidFill>
            </p:grpSpPr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837F509F-8B79-4485-9F93-2758B46CD39A}"/>
                    </a:ext>
                  </a:extLst>
                </p:cNvPr>
                <p:cNvSpPr/>
                <p:nvPr/>
              </p:nvSpPr>
              <p:spPr>
                <a:xfrm>
                  <a:off x="5320475" y="953949"/>
                  <a:ext cx="783445" cy="393055"/>
                </a:xfrm>
                <a:custGeom>
                  <a:avLst/>
                  <a:gdLst>
                    <a:gd name="connsiteX0" fmla="*/ 25616 w 783445"/>
                    <a:gd name="connsiteY0" fmla="*/ 0 h 393055"/>
                    <a:gd name="connsiteX1" fmla="*/ 138147 w 783445"/>
                    <a:gd name="connsiteY1" fmla="*/ 17174 h 393055"/>
                    <a:gd name="connsiteX2" fmla="*/ 609083 w 783445"/>
                    <a:gd name="connsiteY2" fmla="*/ 163361 h 393055"/>
                    <a:gd name="connsiteX3" fmla="*/ 783445 w 783445"/>
                    <a:gd name="connsiteY3" fmla="*/ 247356 h 393055"/>
                    <a:gd name="connsiteX4" fmla="*/ 708599 w 783445"/>
                    <a:gd name="connsiteY4" fmla="*/ 393055 h 393055"/>
                    <a:gd name="connsiteX5" fmla="*/ 545285 w 783445"/>
                    <a:gd name="connsiteY5" fmla="*/ 314383 h 393055"/>
                    <a:gd name="connsiteX6" fmla="*/ 105114 w 783445"/>
                    <a:gd name="connsiteY6" fmla="*/ 177746 h 393055"/>
                    <a:gd name="connsiteX7" fmla="*/ 0 w 783445"/>
                    <a:gd name="connsiteY7" fmla="*/ 161704 h 393055"/>
                    <a:gd name="connsiteX8" fmla="*/ 25616 w 783445"/>
                    <a:gd name="connsiteY8" fmla="*/ 0 h 39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83445" h="393055">
                      <a:moveTo>
                        <a:pt x="25616" y="0"/>
                      </a:moveTo>
                      <a:lnTo>
                        <a:pt x="138147" y="17174"/>
                      </a:lnTo>
                      <a:cubicBezTo>
                        <a:pt x="301467" y="50594"/>
                        <a:pt x="459006" y="99883"/>
                        <a:pt x="609083" y="163361"/>
                      </a:cubicBezTo>
                      <a:lnTo>
                        <a:pt x="783445" y="247356"/>
                      </a:lnTo>
                      <a:lnTo>
                        <a:pt x="708599" y="393055"/>
                      </a:lnTo>
                      <a:lnTo>
                        <a:pt x="545285" y="314383"/>
                      </a:lnTo>
                      <a:cubicBezTo>
                        <a:pt x="405012" y="255052"/>
                        <a:pt x="257765" y="208983"/>
                        <a:pt x="105114" y="177746"/>
                      </a:cubicBezTo>
                      <a:lnTo>
                        <a:pt x="0" y="161704"/>
                      </a:lnTo>
                      <a:lnTo>
                        <a:pt x="2561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53DEBE64-1D9E-4A0C-8214-A5B5566D885C}"/>
                    </a:ext>
                  </a:extLst>
                </p:cNvPr>
                <p:cNvSpPr/>
                <p:nvPr/>
              </p:nvSpPr>
              <p:spPr>
                <a:xfrm>
                  <a:off x="5185027" y="1799347"/>
                  <a:ext cx="527589" cy="318072"/>
                </a:xfrm>
                <a:custGeom>
                  <a:avLst/>
                  <a:gdLst>
                    <a:gd name="connsiteX0" fmla="*/ 27143 w 527589"/>
                    <a:gd name="connsiteY0" fmla="*/ 0 h 318072"/>
                    <a:gd name="connsiteX1" fmla="*/ 100901 w 527589"/>
                    <a:gd name="connsiteY1" fmla="*/ 11257 h 318072"/>
                    <a:gd name="connsiteX2" fmla="*/ 410991 w 527589"/>
                    <a:gd name="connsiteY2" fmla="*/ 107514 h 318072"/>
                    <a:gd name="connsiteX3" fmla="*/ 527589 w 527589"/>
                    <a:gd name="connsiteY3" fmla="*/ 163682 h 318072"/>
                    <a:gd name="connsiteX4" fmla="*/ 448278 w 527589"/>
                    <a:gd name="connsiteY4" fmla="*/ 318072 h 318072"/>
                    <a:gd name="connsiteX5" fmla="*/ 343387 w 527589"/>
                    <a:gd name="connsiteY5" fmla="*/ 267544 h 318072"/>
                    <a:gd name="connsiteX6" fmla="*/ 65899 w 527589"/>
                    <a:gd name="connsiteY6" fmla="*/ 181406 h 318072"/>
                    <a:gd name="connsiteX7" fmla="*/ 0 w 527589"/>
                    <a:gd name="connsiteY7" fmla="*/ 171349 h 318072"/>
                    <a:gd name="connsiteX8" fmla="*/ 27143 w 527589"/>
                    <a:gd name="connsiteY8" fmla="*/ 0 h 31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7589" h="318072">
                      <a:moveTo>
                        <a:pt x="27143" y="0"/>
                      </a:moveTo>
                      <a:lnTo>
                        <a:pt x="100901" y="11257"/>
                      </a:lnTo>
                      <a:cubicBezTo>
                        <a:pt x="208440" y="33263"/>
                        <a:pt x="312172" y="65717"/>
                        <a:pt x="410991" y="107514"/>
                      </a:cubicBezTo>
                      <a:lnTo>
                        <a:pt x="527589" y="163682"/>
                      </a:lnTo>
                      <a:lnTo>
                        <a:pt x="448278" y="318072"/>
                      </a:lnTo>
                      <a:lnTo>
                        <a:pt x="343387" y="267544"/>
                      </a:lnTo>
                      <a:cubicBezTo>
                        <a:pt x="254958" y="230141"/>
                        <a:pt x="162132" y="201099"/>
                        <a:pt x="65899" y="181406"/>
                      </a:cubicBezTo>
                      <a:lnTo>
                        <a:pt x="0" y="171349"/>
                      </a:lnTo>
                      <a:lnTo>
                        <a:pt x="27143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5C88564C-1CF0-40BB-807C-F2236662FC4E}"/>
                    </a:ext>
                  </a:extLst>
                </p:cNvPr>
                <p:cNvSpPr/>
                <p:nvPr/>
              </p:nvSpPr>
              <p:spPr>
                <a:xfrm>
                  <a:off x="3819118" y="953976"/>
                  <a:ext cx="766224" cy="385262"/>
                </a:xfrm>
                <a:custGeom>
                  <a:avLst/>
                  <a:gdLst>
                    <a:gd name="connsiteX0" fmla="*/ 740608 w 766224"/>
                    <a:gd name="connsiteY0" fmla="*/ 0 h 385262"/>
                    <a:gd name="connsiteX1" fmla="*/ 766224 w 766224"/>
                    <a:gd name="connsiteY1" fmla="*/ 161704 h 385262"/>
                    <a:gd name="connsiteX2" fmla="*/ 661294 w 766224"/>
                    <a:gd name="connsiteY2" fmla="*/ 177718 h 385262"/>
                    <a:gd name="connsiteX3" fmla="*/ 221123 w 766224"/>
                    <a:gd name="connsiteY3" fmla="*/ 314355 h 385262"/>
                    <a:gd name="connsiteX4" fmla="*/ 73929 w 766224"/>
                    <a:gd name="connsiteY4" fmla="*/ 385262 h 385262"/>
                    <a:gd name="connsiteX5" fmla="*/ 0 w 766224"/>
                    <a:gd name="connsiteY5" fmla="*/ 239121 h 385262"/>
                    <a:gd name="connsiteX6" fmla="*/ 157325 w 766224"/>
                    <a:gd name="connsiteY6" fmla="*/ 163333 h 385262"/>
                    <a:gd name="connsiteX7" fmla="*/ 628261 w 766224"/>
                    <a:gd name="connsiteY7" fmla="*/ 17146 h 385262"/>
                    <a:gd name="connsiteX8" fmla="*/ 740608 w 766224"/>
                    <a:gd name="connsiteY8" fmla="*/ 0 h 38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66224" h="385262">
                      <a:moveTo>
                        <a:pt x="740608" y="0"/>
                      </a:moveTo>
                      <a:lnTo>
                        <a:pt x="766224" y="161704"/>
                      </a:lnTo>
                      <a:lnTo>
                        <a:pt x="661294" y="177718"/>
                      </a:lnTo>
                      <a:cubicBezTo>
                        <a:pt x="508643" y="208955"/>
                        <a:pt x="361396" y="255024"/>
                        <a:pt x="221123" y="314355"/>
                      </a:cubicBezTo>
                      <a:lnTo>
                        <a:pt x="73929" y="385262"/>
                      </a:lnTo>
                      <a:lnTo>
                        <a:pt x="0" y="239121"/>
                      </a:lnTo>
                      <a:lnTo>
                        <a:pt x="157325" y="163333"/>
                      </a:lnTo>
                      <a:cubicBezTo>
                        <a:pt x="307402" y="99856"/>
                        <a:pt x="464942" y="50566"/>
                        <a:pt x="628261" y="17146"/>
                      </a:cubicBezTo>
                      <a:lnTo>
                        <a:pt x="74060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A5C6F00C-6900-409A-940C-707157E5753B}"/>
                    </a:ext>
                  </a:extLst>
                </p:cNvPr>
                <p:cNvSpPr/>
                <p:nvPr/>
              </p:nvSpPr>
              <p:spPr>
                <a:xfrm>
                  <a:off x="4205622" y="1799376"/>
                  <a:ext cx="515168" cy="312619"/>
                </a:xfrm>
                <a:custGeom>
                  <a:avLst/>
                  <a:gdLst>
                    <a:gd name="connsiteX0" fmla="*/ 488025 w 515168"/>
                    <a:gd name="connsiteY0" fmla="*/ 0 h 312619"/>
                    <a:gd name="connsiteX1" fmla="*/ 515168 w 515168"/>
                    <a:gd name="connsiteY1" fmla="*/ 171349 h 312619"/>
                    <a:gd name="connsiteX2" fmla="*/ 449453 w 515168"/>
                    <a:gd name="connsiteY2" fmla="*/ 181378 h 312619"/>
                    <a:gd name="connsiteX3" fmla="*/ 171965 w 515168"/>
                    <a:gd name="connsiteY3" fmla="*/ 267516 h 312619"/>
                    <a:gd name="connsiteX4" fmla="*/ 78338 w 515168"/>
                    <a:gd name="connsiteY4" fmla="*/ 312619 h 312619"/>
                    <a:gd name="connsiteX5" fmla="*/ 0 w 515168"/>
                    <a:gd name="connsiteY5" fmla="*/ 157759 h 312619"/>
                    <a:gd name="connsiteX6" fmla="*/ 104361 w 515168"/>
                    <a:gd name="connsiteY6" fmla="*/ 107486 h 312619"/>
                    <a:gd name="connsiteX7" fmla="*/ 414451 w 515168"/>
                    <a:gd name="connsiteY7" fmla="*/ 11229 h 312619"/>
                    <a:gd name="connsiteX8" fmla="*/ 488025 w 515168"/>
                    <a:gd name="connsiteY8" fmla="*/ 0 h 312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5168" h="312619">
                      <a:moveTo>
                        <a:pt x="488025" y="0"/>
                      </a:moveTo>
                      <a:lnTo>
                        <a:pt x="515168" y="171349"/>
                      </a:lnTo>
                      <a:lnTo>
                        <a:pt x="449453" y="181378"/>
                      </a:lnTo>
                      <a:cubicBezTo>
                        <a:pt x="353221" y="201071"/>
                        <a:pt x="260395" y="230113"/>
                        <a:pt x="171965" y="267516"/>
                      </a:cubicBezTo>
                      <a:lnTo>
                        <a:pt x="78338" y="312619"/>
                      </a:lnTo>
                      <a:lnTo>
                        <a:pt x="0" y="157759"/>
                      </a:lnTo>
                      <a:lnTo>
                        <a:pt x="104361" y="107486"/>
                      </a:lnTo>
                      <a:cubicBezTo>
                        <a:pt x="203180" y="65689"/>
                        <a:pt x="306913" y="33235"/>
                        <a:pt x="414451" y="11229"/>
                      </a:cubicBezTo>
                      <a:lnTo>
                        <a:pt x="488025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EB359987-F062-40F1-AD93-7226B26259CB}"/>
                    </a:ext>
                  </a:extLst>
                </p:cNvPr>
                <p:cNvSpPr/>
                <p:nvPr/>
              </p:nvSpPr>
              <p:spPr>
                <a:xfrm>
                  <a:off x="6621020" y="1666269"/>
                  <a:ext cx="570430" cy="708064"/>
                </a:xfrm>
                <a:custGeom>
                  <a:avLst/>
                  <a:gdLst>
                    <a:gd name="connsiteX0" fmla="*/ 116268 w 570430"/>
                    <a:gd name="connsiteY0" fmla="*/ 0 h 708064"/>
                    <a:gd name="connsiteX1" fmla="*/ 267930 w 570430"/>
                    <a:gd name="connsiteY1" fmla="*/ 166870 h 708064"/>
                    <a:gd name="connsiteX2" fmla="*/ 538024 w 570430"/>
                    <a:gd name="connsiteY2" fmla="*/ 566865 h 708064"/>
                    <a:gd name="connsiteX3" fmla="*/ 570430 w 570430"/>
                    <a:gd name="connsiteY3" fmla="*/ 634136 h 708064"/>
                    <a:gd name="connsiteX4" fmla="*/ 424289 w 570430"/>
                    <a:gd name="connsiteY4" fmla="*/ 708064 h 708064"/>
                    <a:gd name="connsiteX5" fmla="*/ 393904 w 570430"/>
                    <a:gd name="connsiteY5" fmla="*/ 644990 h 708064"/>
                    <a:gd name="connsiteX6" fmla="*/ 141455 w 570430"/>
                    <a:gd name="connsiteY6" fmla="*/ 271127 h 708064"/>
                    <a:gd name="connsiteX7" fmla="*/ 0 w 570430"/>
                    <a:gd name="connsiteY7" fmla="*/ 115487 h 708064"/>
                    <a:gd name="connsiteX8" fmla="*/ 116268 w 570430"/>
                    <a:gd name="connsiteY8" fmla="*/ 0 h 708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430" h="708064">
                      <a:moveTo>
                        <a:pt x="116268" y="0"/>
                      </a:moveTo>
                      <a:lnTo>
                        <a:pt x="267930" y="166870"/>
                      </a:lnTo>
                      <a:cubicBezTo>
                        <a:pt x="370188" y="290778"/>
                        <a:pt x="460780" y="424670"/>
                        <a:pt x="538024" y="566865"/>
                      </a:cubicBezTo>
                      <a:lnTo>
                        <a:pt x="570430" y="634136"/>
                      </a:lnTo>
                      <a:lnTo>
                        <a:pt x="424289" y="708064"/>
                      </a:lnTo>
                      <a:lnTo>
                        <a:pt x="393904" y="644990"/>
                      </a:lnTo>
                      <a:cubicBezTo>
                        <a:pt x="321706" y="512085"/>
                        <a:pt x="237033" y="386940"/>
                        <a:pt x="141455" y="271127"/>
                      </a:cubicBezTo>
                      <a:lnTo>
                        <a:pt x="0" y="115487"/>
                      </a:lnTo>
                      <a:lnTo>
                        <a:pt x="11626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DA12E1DC-4CCF-45DD-9E66-5661F9108EC2}"/>
                    </a:ext>
                  </a:extLst>
                </p:cNvPr>
                <p:cNvSpPr/>
                <p:nvPr/>
              </p:nvSpPr>
              <p:spPr>
                <a:xfrm>
                  <a:off x="6006230" y="2270044"/>
                  <a:ext cx="421183" cy="495202"/>
                </a:xfrm>
                <a:custGeom>
                  <a:avLst/>
                  <a:gdLst>
                    <a:gd name="connsiteX0" fmla="*/ 123203 w 421183"/>
                    <a:gd name="connsiteY0" fmla="*/ 0 h 495202"/>
                    <a:gd name="connsiteX1" fmla="*/ 221502 w 421183"/>
                    <a:gd name="connsiteY1" fmla="*/ 108157 h 495202"/>
                    <a:gd name="connsiteX2" fmla="*/ 399347 w 421183"/>
                    <a:gd name="connsiteY2" fmla="*/ 371535 h 495202"/>
                    <a:gd name="connsiteX3" fmla="*/ 421183 w 421183"/>
                    <a:gd name="connsiteY3" fmla="*/ 416864 h 495202"/>
                    <a:gd name="connsiteX4" fmla="*/ 266324 w 421183"/>
                    <a:gd name="connsiteY4" fmla="*/ 495202 h 495202"/>
                    <a:gd name="connsiteX5" fmla="*/ 246630 w 421183"/>
                    <a:gd name="connsiteY5" fmla="*/ 454320 h 495202"/>
                    <a:gd name="connsiteX6" fmla="*/ 87484 w 421183"/>
                    <a:gd name="connsiteY6" fmla="*/ 218633 h 495202"/>
                    <a:gd name="connsiteX7" fmla="*/ 0 w 421183"/>
                    <a:gd name="connsiteY7" fmla="*/ 122376 h 495202"/>
                    <a:gd name="connsiteX8" fmla="*/ 123203 w 421183"/>
                    <a:gd name="connsiteY8" fmla="*/ 0 h 495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1183" h="495202">
                      <a:moveTo>
                        <a:pt x="123203" y="0"/>
                      </a:moveTo>
                      <a:lnTo>
                        <a:pt x="221502" y="108157"/>
                      </a:lnTo>
                      <a:cubicBezTo>
                        <a:pt x="288834" y="189745"/>
                        <a:pt x="348485" y="277906"/>
                        <a:pt x="399347" y="371535"/>
                      </a:cubicBezTo>
                      <a:lnTo>
                        <a:pt x="421183" y="416864"/>
                      </a:lnTo>
                      <a:lnTo>
                        <a:pt x="266324" y="495202"/>
                      </a:lnTo>
                      <a:lnTo>
                        <a:pt x="246630" y="454320"/>
                      </a:lnTo>
                      <a:cubicBezTo>
                        <a:pt x="201116" y="370535"/>
                        <a:pt x="147737" y="291643"/>
                        <a:pt x="87484" y="218633"/>
                      </a:cubicBezTo>
                      <a:lnTo>
                        <a:pt x="0" y="122376"/>
                      </a:lnTo>
                      <a:lnTo>
                        <a:pt x="123203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7B8DFA13-98D8-4496-8150-01C9CA4F6B84}"/>
                    </a:ext>
                  </a:extLst>
                </p:cNvPr>
                <p:cNvSpPr/>
                <p:nvPr/>
              </p:nvSpPr>
              <p:spPr>
                <a:xfrm>
                  <a:off x="2721397" y="1649337"/>
                  <a:ext cx="579272" cy="711701"/>
                </a:xfrm>
                <a:custGeom>
                  <a:avLst/>
                  <a:gdLst>
                    <a:gd name="connsiteX0" fmla="*/ 463785 w 579272"/>
                    <a:gd name="connsiteY0" fmla="*/ 0 h 711701"/>
                    <a:gd name="connsiteX1" fmla="*/ 579272 w 579272"/>
                    <a:gd name="connsiteY1" fmla="*/ 116267 h 711701"/>
                    <a:gd name="connsiteX2" fmla="*/ 573475 w 579272"/>
                    <a:gd name="connsiteY2" fmla="*/ 121536 h 711701"/>
                    <a:gd name="connsiteX3" fmla="*/ 169679 w 579272"/>
                    <a:gd name="connsiteY3" fmla="*/ 661923 h 711701"/>
                    <a:gd name="connsiteX4" fmla="*/ 145700 w 579272"/>
                    <a:gd name="connsiteY4" fmla="*/ 711701 h 711701"/>
                    <a:gd name="connsiteX5" fmla="*/ 0 w 579272"/>
                    <a:gd name="connsiteY5" fmla="*/ 636854 h 711701"/>
                    <a:gd name="connsiteX6" fmla="*/ 25559 w 579272"/>
                    <a:gd name="connsiteY6" fmla="*/ 583798 h 711701"/>
                    <a:gd name="connsiteX7" fmla="*/ 457579 w 579272"/>
                    <a:gd name="connsiteY7" fmla="*/ 5640 h 711701"/>
                    <a:gd name="connsiteX8" fmla="*/ 463785 w 579272"/>
                    <a:gd name="connsiteY8" fmla="*/ 0 h 711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272" h="711701">
                      <a:moveTo>
                        <a:pt x="463785" y="0"/>
                      </a:moveTo>
                      <a:lnTo>
                        <a:pt x="579272" y="116267"/>
                      </a:lnTo>
                      <a:lnTo>
                        <a:pt x="573475" y="121536"/>
                      </a:lnTo>
                      <a:cubicBezTo>
                        <a:pt x="414343" y="280668"/>
                        <a:pt x="277976" y="462565"/>
                        <a:pt x="169679" y="661923"/>
                      </a:cubicBezTo>
                      <a:lnTo>
                        <a:pt x="145700" y="711701"/>
                      </a:lnTo>
                      <a:lnTo>
                        <a:pt x="0" y="636854"/>
                      </a:lnTo>
                      <a:lnTo>
                        <a:pt x="25559" y="583798"/>
                      </a:lnTo>
                      <a:cubicBezTo>
                        <a:pt x="141426" y="370505"/>
                        <a:pt x="287324" y="175895"/>
                        <a:pt x="457579" y="5640"/>
                      </a:cubicBezTo>
                      <a:lnTo>
                        <a:pt x="463785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2DADC808-0FF7-4094-8945-F4B84517DC99}"/>
                    </a:ext>
                  </a:extLst>
                </p:cNvPr>
                <p:cNvSpPr/>
                <p:nvPr/>
              </p:nvSpPr>
              <p:spPr>
                <a:xfrm>
                  <a:off x="3483123" y="2257193"/>
                  <a:ext cx="428211" cy="499615"/>
                </a:xfrm>
                <a:custGeom>
                  <a:avLst/>
                  <a:gdLst>
                    <a:gd name="connsiteX0" fmla="*/ 305836 w 428211"/>
                    <a:gd name="connsiteY0" fmla="*/ 0 h 499615"/>
                    <a:gd name="connsiteX1" fmla="*/ 428211 w 428211"/>
                    <a:gd name="connsiteY1" fmla="*/ 123202 h 499615"/>
                    <a:gd name="connsiteX2" fmla="*/ 424576 w 428211"/>
                    <a:gd name="connsiteY2" fmla="*/ 126506 h 499615"/>
                    <a:gd name="connsiteX3" fmla="*/ 170019 w 428211"/>
                    <a:gd name="connsiteY3" fmla="*/ 467172 h 499615"/>
                    <a:gd name="connsiteX4" fmla="*/ 154391 w 428211"/>
                    <a:gd name="connsiteY4" fmla="*/ 499615 h 499615"/>
                    <a:gd name="connsiteX5" fmla="*/ 0 w 428211"/>
                    <a:gd name="connsiteY5" fmla="*/ 420303 h 499615"/>
                    <a:gd name="connsiteX6" fmla="*/ 17302 w 428211"/>
                    <a:gd name="connsiteY6" fmla="*/ 384387 h 499615"/>
                    <a:gd name="connsiteX7" fmla="*/ 301767 w 428211"/>
                    <a:gd name="connsiteY7" fmla="*/ 3697 h 499615"/>
                    <a:gd name="connsiteX8" fmla="*/ 305836 w 428211"/>
                    <a:gd name="connsiteY8" fmla="*/ 0 h 499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8211" h="499615">
                      <a:moveTo>
                        <a:pt x="305836" y="0"/>
                      </a:moveTo>
                      <a:lnTo>
                        <a:pt x="428211" y="123202"/>
                      </a:lnTo>
                      <a:lnTo>
                        <a:pt x="424576" y="126506"/>
                      </a:lnTo>
                      <a:cubicBezTo>
                        <a:pt x="324258" y="226825"/>
                        <a:pt x="238291" y="341495"/>
                        <a:pt x="170019" y="467172"/>
                      </a:cubicBezTo>
                      <a:lnTo>
                        <a:pt x="154391" y="499615"/>
                      </a:lnTo>
                      <a:lnTo>
                        <a:pt x="0" y="420303"/>
                      </a:lnTo>
                      <a:lnTo>
                        <a:pt x="17302" y="384387"/>
                      </a:lnTo>
                      <a:cubicBezTo>
                        <a:pt x="93596" y="243944"/>
                        <a:pt x="189663" y="115802"/>
                        <a:pt x="301767" y="3697"/>
                      </a:cubicBezTo>
                      <a:lnTo>
                        <a:pt x="30583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91573DD8-21C0-43FA-99C2-4B91011C4993}"/>
                    </a:ext>
                  </a:extLst>
                </p:cNvPr>
                <p:cNvSpPr/>
                <p:nvPr/>
              </p:nvSpPr>
              <p:spPr>
                <a:xfrm>
                  <a:off x="2444152" y="3039377"/>
                  <a:ext cx="195991" cy="785923"/>
                </a:xfrm>
                <a:custGeom>
                  <a:avLst/>
                  <a:gdLst>
                    <a:gd name="connsiteX0" fmla="*/ 33268 w 195991"/>
                    <a:gd name="connsiteY0" fmla="*/ 0 h 785923"/>
                    <a:gd name="connsiteX1" fmla="*/ 194972 w 195991"/>
                    <a:gd name="connsiteY1" fmla="*/ 25616 h 785923"/>
                    <a:gd name="connsiteX2" fmla="*/ 176009 w 195991"/>
                    <a:gd name="connsiteY2" fmla="*/ 149867 h 785923"/>
                    <a:gd name="connsiteX3" fmla="*/ 163902 w 195991"/>
                    <a:gd name="connsiteY3" fmla="*/ 389624 h 785923"/>
                    <a:gd name="connsiteX4" fmla="*/ 176009 w 195991"/>
                    <a:gd name="connsiteY4" fmla="*/ 629381 h 785923"/>
                    <a:gd name="connsiteX5" fmla="*/ 195991 w 195991"/>
                    <a:gd name="connsiteY5" fmla="*/ 760307 h 785923"/>
                    <a:gd name="connsiteX6" fmla="*/ 34287 w 195991"/>
                    <a:gd name="connsiteY6" fmla="*/ 785923 h 785923"/>
                    <a:gd name="connsiteX7" fmla="*/ 12953 w 195991"/>
                    <a:gd name="connsiteY7" fmla="*/ 646139 h 785923"/>
                    <a:gd name="connsiteX8" fmla="*/ 0 w 195991"/>
                    <a:gd name="connsiteY8" fmla="*/ 389624 h 785923"/>
                    <a:gd name="connsiteX9" fmla="*/ 12953 w 195991"/>
                    <a:gd name="connsiteY9" fmla="*/ 133109 h 785923"/>
                    <a:gd name="connsiteX10" fmla="*/ 33268 w 195991"/>
                    <a:gd name="connsiteY10" fmla="*/ 0 h 785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991" h="785923">
                      <a:moveTo>
                        <a:pt x="33268" y="0"/>
                      </a:moveTo>
                      <a:lnTo>
                        <a:pt x="194972" y="25616"/>
                      </a:lnTo>
                      <a:lnTo>
                        <a:pt x="176009" y="149867"/>
                      </a:lnTo>
                      <a:cubicBezTo>
                        <a:pt x="168003" y="228697"/>
                        <a:pt x="163902" y="308682"/>
                        <a:pt x="163902" y="389624"/>
                      </a:cubicBezTo>
                      <a:cubicBezTo>
                        <a:pt x="163902" y="470567"/>
                        <a:pt x="168003" y="550551"/>
                        <a:pt x="176009" y="629381"/>
                      </a:cubicBezTo>
                      <a:lnTo>
                        <a:pt x="195991" y="760307"/>
                      </a:lnTo>
                      <a:lnTo>
                        <a:pt x="34287" y="785923"/>
                      </a:lnTo>
                      <a:lnTo>
                        <a:pt x="12953" y="646139"/>
                      </a:lnTo>
                      <a:cubicBezTo>
                        <a:pt x="4388" y="561799"/>
                        <a:pt x="0" y="476224"/>
                        <a:pt x="0" y="389624"/>
                      </a:cubicBezTo>
                      <a:cubicBezTo>
                        <a:pt x="0" y="303024"/>
                        <a:pt x="4388" y="217449"/>
                        <a:pt x="12953" y="133109"/>
                      </a:cubicBezTo>
                      <a:lnTo>
                        <a:pt x="3326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0A049DDF-DB7D-446E-B04F-50A71D15C615}"/>
                    </a:ext>
                  </a:extLst>
                </p:cNvPr>
                <p:cNvSpPr/>
                <p:nvPr/>
              </p:nvSpPr>
              <p:spPr>
                <a:xfrm>
                  <a:off x="3301043" y="3173298"/>
                  <a:ext cx="194143" cy="518081"/>
                </a:xfrm>
                <a:custGeom>
                  <a:avLst/>
                  <a:gdLst>
                    <a:gd name="connsiteX0" fmla="*/ 21776 w 194143"/>
                    <a:gd name="connsiteY0" fmla="*/ 0 h 518081"/>
                    <a:gd name="connsiteX1" fmla="*/ 193125 w 194143"/>
                    <a:gd name="connsiteY1" fmla="*/ 27144 h 518081"/>
                    <a:gd name="connsiteX2" fmla="*/ 181310 w 194143"/>
                    <a:gd name="connsiteY2" fmla="*/ 104558 h 518081"/>
                    <a:gd name="connsiteX3" fmla="*/ 173678 w 194143"/>
                    <a:gd name="connsiteY3" fmla="*/ 255703 h 518081"/>
                    <a:gd name="connsiteX4" fmla="*/ 181310 w 194143"/>
                    <a:gd name="connsiteY4" fmla="*/ 406848 h 518081"/>
                    <a:gd name="connsiteX5" fmla="*/ 194143 w 194143"/>
                    <a:gd name="connsiteY5" fmla="*/ 490937 h 518081"/>
                    <a:gd name="connsiteX6" fmla="*/ 22795 w 194143"/>
                    <a:gd name="connsiteY6" fmla="*/ 518081 h 518081"/>
                    <a:gd name="connsiteX7" fmla="*/ 8529 w 194143"/>
                    <a:gd name="connsiteY7" fmla="*/ 424606 h 518081"/>
                    <a:gd name="connsiteX8" fmla="*/ 0 w 194143"/>
                    <a:gd name="connsiteY8" fmla="*/ 255703 h 518081"/>
                    <a:gd name="connsiteX9" fmla="*/ 8529 w 194143"/>
                    <a:gd name="connsiteY9" fmla="*/ 86800 h 518081"/>
                    <a:gd name="connsiteX10" fmla="*/ 21776 w 194143"/>
                    <a:gd name="connsiteY10" fmla="*/ 0 h 518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143" h="518081">
                      <a:moveTo>
                        <a:pt x="21776" y="0"/>
                      </a:moveTo>
                      <a:lnTo>
                        <a:pt x="193125" y="27144"/>
                      </a:lnTo>
                      <a:lnTo>
                        <a:pt x="181310" y="104558"/>
                      </a:lnTo>
                      <a:cubicBezTo>
                        <a:pt x="176263" y="154253"/>
                        <a:pt x="173678" y="204676"/>
                        <a:pt x="173678" y="255703"/>
                      </a:cubicBezTo>
                      <a:cubicBezTo>
                        <a:pt x="173678" y="306730"/>
                        <a:pt x="176263" y="357153"/>
                        <a:pt x="181310" y="406848"/>
                      </a:cubicBezTo>
                      <a:lnTo>
                        <a:pt x="194143" y="490937"/>
                      </a:lnTo>
                      <a:lnTo>
                        <a:pt x="22795" y="518081"/>
                      </a:lnTo>
                      <a:lnTo>
                        <a:pt x="8529" y="424606"/>
                      </a:lnTo>
                      <a:cubicBezTo>
                        <a:pt x="2889" y="369072"/>
                        <a:pt x="0" y="312725"/>
                        <a:pt x="0" y="255703"/>
                      </a:cubicBezTo>
                      <a:cubicBezTo>
                        <a:pt x="0" y="198681"/>
                        <a:pt x="2889" y="142334"/>
                        <a:pt x="8529" y="86800"/>
                      </a:cubicBezTo>
                      <a:lnTo>
                        <a:pt x="2177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E8C628B0-1C4F-4A86-9AF8-14CAE148F872}"/>
                    </a:ext>
                  </a:extLst>
                </p:cNvPr>
                <p:cNvSpPr/>
                <p:nvPr/>
              </p:nvSpPr>
              <p:spPr>
                <a:xfrm>
                  <a:off x="7265953" y="3039992"/>
                  <a:ext cx="195896" cy="784693"/>
                </a:xfrm>
                <a:custGeom>
                  <a:avLst/>
                  <a:gdLst>
                    <a:gd name="connsiteX0" fmla="*/ 162722 w 195896"/>
                    <a:gd name="connsiteY0" fmla="*/ 0 h 784693"/>
                    <a:gd name="connsiteX1" fmla="*/ 182943 w 195896"/>
                    <a:gd name="connsiteY1" fmla="*/ 132494 h 784693"/>
                    <a:gd name="connsiteX2" fmla="*/ 195896 w 195896"/>
                    <a:gd name="connsiteY2" fmla="*/ 389009 h 784693"/>
                    <a:gd name="connsiteX3" fmla="*/ 182943 w 195896"/>
                    <a:gd name="connsiteY3" fmla="*/ 645524 h 784693"/>
                    <a:gd name="connsiteX4" fmla="*/ 161704 w 195896"/>
                    <a:gd name="connsiteY4" fmla="*/ 784693 h 784693"/>
                    <a:gd name="connsiteX5" fmla="*/ 0 w 195896"/>
                    <a:gd name="connsiteY5" fmla="*/ 759077 h 784693"/>
                    <a:gd name="connsiteX6" fmla="*/ 19887 w 195896"/>
                    <a:gd name="connsiteY6" fmla="*/ 628766 h 784693"/>
                    <a:gd name="connsiteX7" fmla="*/ 31994 w 195896"/>
                    <a:gd name="connsiteY7" fmla="*/ 389009 h 784693"/>
                    <a:gd name="connsiteX8" fmla="*/ 19887 w 195896"/>
                    <a:gd name="connsiteY8" fmla="*/ 149252 h 784693"/>
                    <a:gd name="connsiteX9" fmla="*/ 1018 w 195896"/>
                    <a:gd name="connsiteY9" fmla="*/ 25616 h 784693"/>
                    <a:gd name="connsiteX10" fmla="*/ 162722 w 195896"/>
                    <a:gd name="connsiteY10" fmla="*/ 0 h 784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896" h="784693">
                      <a:moveTo>
                        <a:pt x="162722" y="0"/>
                      </a:moveTo>
                      <a:lnTo>
                        <a:pt x="182943" y="132494"/>
                      </a:lnTo>
                      <a:cubicBezTo>
                        <a:pt x="191509" y="216834"/>
                        <a:pt x="195896" y="302409"/>
                        <a:pt x="195896" y="389009"/>
                      </a:cubicBezTo>
                      <a:cubicBezTo>
                        <a:pt x="195896" y="475609"/>
                        <a:pt x="191509" y="561184"/>
                        <a:pt x="182943" y="645524"/>
                      </a:cubicBezTo>
                      <a:lnTo>
                        <a:pt x="161704" y="784693"/>
                      </a:lnTo>
                      <a:lnTo>
                        <a:pt x="0" y="759077"/>
                      </a:lnTo>
                      <a:lnTo>
                        <a:pt x="19887" y="628766"/>
                      </a:lnTo>
                      <a:cubicBezTo>
                        <a:pt x="27893" y="549936"/>
                        <a:pt x="31994" y="469952"/>
                        <a:pt x="31994" y="389009"/>
                      </a:cubicBezTo>
                      <a:cubicBezTo>
                        <a:pt x="31994" y="308067"/>
                        <a:pt x="27893" y="228082"/>
                        <a:pt x="19887" y="149252"/>
                      </a:cubicBezTo>
                      <a:lnTo>
                        <a:pt x="1018" y="25616"/>
                      </a:lnTo>
                      <a:lnTo>
                        <a:pt x="16272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41611ABE-8C46-4571-A40D-ABCB4A340618}"/>
                    </a:ext>
                  </a:extLst>
                </p:cNvPr>
                <p:cNvSpPr/>
                <p:nvPr/>
              </p:nvSpPr>
              <p:spPr>
                <a:xfrm>
                  <a:off x="6410910" y="3173913"/>
                  <a:ext cx="194049" cy="516851"/>
                </a:xfrm>
                <a:custGeom>
                  <a:avLst/>
                  <a:gdLst>
                    <a:gd name="connsiteX0" fmla="*/ 172367 w 194049"/>
                    <a:gd name="connsiteY0" fmla="*/ 0 h 516851"/>
                    <a:gd name="connsiteX1" fmla="*/ 185520 w 194049"/>
                    <a:gd name="connsiteY1" fmla="*/ 86185 h 516851"/>
                    <a:gd name="connsiteX2" fmla="*/ 194049 w 194049"/>
                    <a:gd name="connsiteY2" fmla="*/ 255088 h 516851"/>
                    <a:gd name="connsiteX3" fmla="*/ 185520 w 194049"/>
                    <a:gd name="connsiteY3" fmla="*/ 423991 h 516851"/>
                    <a:gd name="connsiteX4" fmla="*/ 171348 w 194049"/>
                    <a:gd name="connsiteY4" fmla="*/ 516851 h 516851"/>
                    <a:gd name="connsiteX5" fmla="*/ 0 w 194049"/>
                    <a:gd name="connsiteY5" fmla="*/ 489707 h 516851"/>
                    <a:gd name="connsiteX6" fmla="*/ 12739 w 194049"/>
                    <a:gd name="connsiteY6" fmla="*/ 406233 h 516851"/>
                    <a:gd name="connsiteX7" fmla="*/ 20371 w 194049"/>
                    <a:gd name="connsiteY7" fmla="*/ 255088 h 516851"/>
                    <a:gd name="connsiteX8" fmla="*/ 12739 w 194049"/>
                    <a:gd name="connsiteY8" fmla="*/ 103943 h 516851"/>
                    <a:gd name="connsiteX9" fmla="*/ 1018 w 194049"/>
                    <a:gd name="connsiteY9" fmla="*/ 27143 h 516851"/>
                    <a:gd name="connsiteX10" fmla="*/ 172367 w 194049"/>
                    <a:gd name="connsiteY10" fmla="*/ 0 h 516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049" h="516851">
                      <a:moveTo>
                        <a:pt x="172367" y="0"/>
                      </a:moveTo>
                      <a:lnTo>
                        <a:pt x="185520" y="86185"/>
                      </a:lnTo>
                      <a:cubicBezTo>
                        <a:pt x="191160" y="141719"/>
                        <a:pt x="194049" y="198066"/>
                        <a:pt x="194049" y="255088"/>
                      </a:cubicBezTo>
                      <a:cubicBezTo>
                        <a:pt x="194049" y="312110"/>
                        <a:pt x="191160" y="368457"/>
                        <a:pt x="185520" y="423991"/>
                      </a:cubicBezTo>
                      <a:lnTo>
                        <a:pt x="171348" y="516851"/>
                      </a:lnTo>
                      <a:lnTo>
                        <a:pt x="0" y="489707"/>
                      </a:lnTo>
                      <a:lnTo>
                        <a:pt x="12739" y="406233"/>
                      </a:lnTo>
                      <a:cubicBezTo>
                        <a:pt x="17786" y="356538"/>
                        <a:pt x="20371" y="306115"/>
                        <a:pt x="20371" y="255088"/>
                      </a:cubicBezTo>
                      <a:cubicBezTo>
                        <a:pt x="20371" y="204061"/>
                        <a:pt x="17786" y="153638"/>
                        <a:pt x="12739" y="103943"/>
                      </a:cubicBezTo>
                      <a:lnTo>
                        <a:pt x="1018" y="27143"/>
                      </a:lnTo>
                      <a:lnTo>
                        <a:pt x="17236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フリーフォーム: 図形 680">
                  <a:extLst>
                    <a:ext uri="{FF2B5EF4-FFF2-40B4-BE49-F238E27FC236}">
                      <a16:creationId xmlns:a16="http://schemas.microsoft.com/office/drawing/2014/main" id="{A62DEB72-FB1C-48D5-9AD8-F73E39A285C2}"/>
                    </a:ext>
                  </a:extLst>
                </p:cNvPr>
                <p:cNvSpPr/>
                <p:nvPr/>
              </p:nvSpPr>
              <p:spPr>
                <a:xfrm>
                  <a:off x="4204868" y="4746112"/>
                  <a:ext cx="516978" cy="312674"/>
                </a:xfrm>
                <a:custGeom>
                  <a:avLst/>
                  <a:gdLst>
                    <a:gd name="connsiteX0" fmla="*/ 79311 w 516978"/>
                    <a:gd name="connsiteY0" fmla="*/ 0 h 312674"/>
                    <a:gd name="connsiteX1" fmla="*/ 172719 w 516978"/>
                    <a:gd name="connsiteY1" fmla="*/ 44997 h 312674"/>
                    <a:gd name="connsiteX2" fmla="*/ 450207 w 516978"/>
                    <a:gd name="connsiteY2" fmla="*/ 131135 h 312674"/>
                    <a:gd name="connsiteX3" fmla="*/ 516978 w 516978"/>
                    <a:gd name="connsiteY3" fmla="*/ 141326 h 312674"/>
                    <a:gd name="connsiteX4" fmla="*/ 489835 w 516978"/>
                    <a:gd name="connsiteY4" fmla="*/ 312674 h 312674"/>
                    <a:gd name="connsiteX5" fmla="*/ 415205 w 516978"/>
                    <a:gd name="connsiteY5" fmla="*/ 301284 h 312674"/>
                    <a:gd name="connsiteX6" fmla="*/ 105115 w 516978"/>
                    <a:gd name="connsiteY6" fmla="*/ 205027 h 312674"/>
                    <a:gd name="connsiteX7" fmla="*/ 0 w 516978"/>
                    <a:gd name="connsiteY7" fmla="*/ 154390 h 312674"/>
                    <a:gd name="connsiteX8" fmla="*/ 79311 w 516978"/>
                    <a:gd name="connsiteY8" fmla="*/ 0 h 31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6978" h="312674">
                      <a:moveTo>
                        <a:pt x="79311" y="0"/>
                      </a:moveTo>
                      <a:lnTo>
                        <a:pt x="172719" y="44997"/>
                      </a:lnTo>
                      <a:cubicBezTo>
                        <a:pt x="261149" y="82400"/>
                        <a:pt x="353975" y="111443"/>
                        <a:pt x="450207" y="131135"/>
                      </a:cubicBezTo>
                      <a:lnTo>
                        <a:pt x="516978" y="141326"/>
                      </a:lnTo>
                      <a:lnTo>
                        <a:pt x="489835" y="312674"/>
                      </a:lnTo>
                      <a:lnTo>
                        <a:pt x="415205" y="301284"/>
                      </a:lnTo>
                      <a:cubicBezTo>
                        <a:pt x="307667" y="279279"/>
                        <a:pt x="203934" y="246824"/>
                        <a:pt x="105115" y="205027"/>
                      </a:cubicBezTo>
                      <a:lnTo>
                        <a:pt x="0" y="154390"/>
                      </a:lnTo>
                      <a:lnTo>
                        <a:pt x="79311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20A6DEDC-2666-4D3D-8EC8-CC2A391E57B9}"/>
                    </a:ext>
                  </a:extLst>
                </p:cNvPr>
                <p:cNvSpPr/>
                <p:nvPr/>
              </p:nvSpPr>
              <p:spPr>
                <a:xfrm>
                  <a:off x="3813564" y="5516529"/>
                  <a:ext cx="772835" cy="387657"/>
                </a:xfrm>
                <a:custGeom>
                  <a:avLst/>
                  <a:gdLst>
                    <a:gd name="connsiteX0" fmla="*/ 74847 w 772835"/>
                    <a:gd name="connsiteY0" fmla="*/ 0 h 387657"/>
                    <a:gd name="connsiteX1" fmla="*/ 226678 w 772835"/>
                    <a:gd name="connsiteY1" fmla="*/ 73141 h 387657"/>
                    <a:gd name="connsiteX2" fmla="*/ 666849 w 772835"/>
                    <a:gd name="connsiteY2" fmla="*/ 209778 h 387657"/>
                    <a:gd name="connsiteX3" fmla="*/ 772835 w 772835"/>
                    <a:gd name="connsiteY3" fmla="*/ 225953 h 387657"/>
                    <a:gd name="connsiteX4" fmla="*/ 747219 w 772835"/>
                    <a:gd name="connsiteY4" fmla="*/ 387657 h 387657"/>
                    <a:gd name="connsiteX5" fmla="*/ 633816 w 772835"/>
                    <a:gd name="connsiteY5" fmla="*/ 370350 h 387657"/>
                    <a:gd name="connsiteX6" fmla="*/ 162880 w 772835"/>
                    <a:gd name="connsiteY6" fmla="*/ 224163 h 387657"/>
                    <a:gd name="connsiteX7" fmla="*/ 0 w 772835"/>
                    <a:gd name="connsiteY7" fmla="*/ 145699 h 387657"/>
                    <a:gd name="connsiteX8" fmla="*/ 74847 w 772835"/>
                    <a:gd name="connsiteY8" fmla="*/ 0 h 387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2835" h="387657">
                      <a:moveTo>
                        <a:pt x="74847" y="0"/>
                      </a:moveTo>
                      <a:lnTo>
                        <a:pt x="226678" y="73141"/>
                      </a:lnTo>
                      <a:cubicBezTo>
                        <a:pt x="366951" y="132472"/>
                        <a:pt x="514198" y="178541"/>
                        <a:pt x="666849" y="209778"/>
                      </a:cubicBezTo>
                      <a:lnTo>
                        <a:pt x="772835" y="225953"/>
                      </a:lnTo>
                      <a:lnTo>
                        <a:pt x="747219" y="387657"/>
                      </a:lnTo>
                      <a:lnTo>
                        <a:pt x="633816" y="370350"/>
                      </a:lnTo>
                      <a:cubicBezTo>
                        <a:pt x="470497" y="336930"/>
                        <a:pt x="312957" y="287641"/>
                        <a:pt x="162880" y="224163"/>
                      </a:cubicBezTo>
                      <a:lnTo>
                        <a:pt x="0" y="145699"/>
                      </a:lnTo>
                      <a:lnTo>
                        <a:pt x="7484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6C92AB09-3534-4AF1-9B55-9540311FE545}"/>
                    </a:ext>
                  </a:extLst>
                </p:cNvPr>
                <p:cNvSpPr/>
                <p:nvPr/>
              </p:nvSpPr>
              <p:spPr>
                <a:xfrm>
                  <a:off x="5183969" y="4747674"/>
                  <a:ext cx="512952" cy="311141"/>
                </a:xfrm>
                <a:custGeom>
                  <a:avLst/>
                  <a:gdLst>
                    <a:gd name="connsiteX0" fmla="*/ 434613 w 512952"/>
                    <a:gd name="connsiteY0" fmla="*/ 0 h 311141"/>
                    <a:gd name="connsiteX1" fmla="*/ 512952 w 512952"/>
                    <a:gd name="connsiteY1" fmla="*/ 154859 h 311141"/>
                    <a:gd name="connsiteX2" fmla="*/ 412048 w 512952"/>
                    <a:gd name="connsiteY2" fmla="*/ 203466 h 311141"/>
                    <a:gd name="connsiteX3" fmla="*/ 101958 w 512952"/>
                    <a:gd name="connsiteY3" fmla="*/ 299723 h 311141"/>
                    <a:gd name="connsiteX4" fmla="*/ 27143 w 512952"/>
                    <a:gd name="connsiteY4" fmla="*/ 311141 h 311141"/>
                    <a:gd name="connsiteX5" fmla="*/ 0 w 512952"/>
                    <a:gd name="connsiteY5" fmla="*/ 139793 h 311141"/>
                    <a:gd name="connsiteX6" fmla="*/ 66956 w 512952"/>
                    <a:gd name="connsiteY6" fmla="*/ 129574 h 311141"/>
                    <a:gd name="connsiteX7" fmla="*/ 344444 w 512952"/>
                    <a:gd name="connsiteY7" fmla="*/ 43436 h 311141"/>
                    <a:gd name="connsiteX8" fmla="*/ 434613 w 512952"/>
                    <a:gd name="connsiteY8" fmla="*/ 0 h 311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2952" h="311141">
                      <a:moveTo>
                        <a:pt x="434613" y="0"/>
                      </a:moveTo>
                      <a:lnTo>
                        <a:pt x="512952" y="154859"/>
                      </a:lnTo>
                      <a:lnTo>
                        <a:pt x="412048" y="203466"/>
                      </a:lnTo>
                      <a:cubicBezTo>
                        <a:pt x="313229" y="245263"/>
                        <a:pt x="209497" y="277718"/>
                        <a:pt x="101958" y="299723"/>
                      </a:cubicBezTo>
                      <a:lnTo>
                        <a:pt x="27143" y="311141"/>
                      </a:lnTo>
                      <a:lnTo>
                        <a:pt x="0" y="139793"/>
                      </a:lnTo>
                      <a:lnTo>
                        <a:pt x="66956" y="129574"/>
                      </a:lnTo>
                      <a:cubicBezTo>
                        <a:pt x="163189" y="109882"/>
                        <a:pt x="256015" y="80839"/>
                        <a:pt x="344444" y="43436"/>
                      </a:cubicBezTo>
                      <a:lnTo>
                        <a:pt x="434613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フリーフォーム: 図形 683">
                  <a:extLst>
                    <a:ext uri="{FF2B5EF4-FFF2-40B4-BE49-F238E27FC236}">
                      <a16:creationId xmlns:a16="http://schemas.microsoft.com/office/drawing/2014/main" id="{7E8E619D-6DC7-4D14-8D57-6B92D672D99E}"/>
                    </a:ext>
                  </a:extLst>
                </p:cNvPr>
                <p:cNvSpPr/>
                <p:nvPr/>
              </p:nvSpPr>
              <p:spPr>
                <a:xfrm>
                  <a:off x="5319418" y="5520428"/>
                  <a:ext cx="764006" cy="383786"/>
                </a:xfrm>
                <a:custGeom>
                  <a:avLst/>
                  <a:gdLst>
                    <a:gd name="connsiteX0" fmla="*/ 690078 w 764006"/>
                    <a:gd name="connsiteY0" fmla="*/ 0 h 383786"/>
                    <a:gd name="connsiteX1" fmla="*/ 764006 w 764006"/>
                    <a:gd name="connsiteY1" fmla="*/ 146141 h 383786"/>
                    <a:gd name="connsiteX2" fmla="*/ 610139 w 764006"/>
                    <a:gd name="connsiteY2" fmla="*/ 220263 h 383786"/>
                    <a:gd name="connsiteX3" fmla="*/ 139203 w 764006"/>
                    <a:gd name="connsiteY3" fmla="*/ 366450 h 383786"/>
                    <a:gd name="connsiteX4" fmla="*/ 25616 w 764006"/>
                    <a:gd name="connsiteY4" fmla="*/ 383786 h 383786"/>
                    <a:gd name="connsiteX5" fmla="*/ 0 w 764006"/>
                    <a:gd name="connsiteY5" fmla="*/ 222082 h 383786"/>
                    <a:gd name="connsiteX6" fmla="*/ 106170 w 764006"/>
                    <a:gd name="connsiteY6" fmla="*/ 205878 h 383786"/>
                    <a:gd name="connsiteX7" fmla="*/ 546341 w 764006"/>
                    <a:gd name="connsiteY7" fmla="*/ 69241 h 383786"/>
                    <a:gd name="connsiteX8" fmla="*/ 690078 w 764006"/>
                    <a:gd name="connsiteY8" fmla="*/ 0 h 383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64006" h="383786">
                      <a:moveTo>
                        <a:pt x="690078" y="0"/>
                      </a:moveTo>
                      <a:lnTo>
                        <a:pt x="764006" y="146141"/>
                      </a:lnTo>
                      <a:lnTo>
                        <a:pt x="610139" y="220263"/>
                      </a:lnTo>
                      <a:cubicBezTo>
                        <a:pt x="460062" y="283741"/>
                        <a:pt x="302523" y="333030"/>
                        <a:pt x="139203" y="366450"/>
                      </a:cubicBezTo>
                      <a:lnTo>
                        <a:pt x="25616" y="383786"/>
                      </a:lnTo>
                      <a:lnTo>
                        <a:pt x="0" y="222082"/>
                      </a:lnTo>
                      <a:lnTo>
                        <a:pt x="106170" y="205878"/>
                      </a:lnTo>
                      <a:cubicBezTo>
                        <a:pt x="258821" y="174641"/>
                        <a:pt x="406068" y="128572"/>
                        <a:pt x="546341" y="69241"/>
                      </a:cubicBezTo>
                      <a:lnTo>
                        <a:pt x="69007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0B7627E7-BFAE-48FB-B542-06727C79CBC8}"/>
                    </a:ext>
                  </a:extLst>
                </p:cNvPr>
                <p:cNvSpPr/>
                <p:nvPr/>
              </p:nvSpPr>
              <p:spPr>
                <a:xfrm>
                  <a:off x="3482017" y="4099870"/>
                  <a:ext cx="426197" cy="497317"/>
                </a:xfrm>
                <a:custGeom>
                  <a:avLst/>
                  <a:gdLst>
                    <a:gd name="connsiteX0" fmla="*/ 154859 w 426197"/>
                    <a:gd name="connsiteY0" fmla="*/ 0 h 497317"/>
                    <a:gd name="connsiteX1" fmla="*/ 171125 w 426197"/>
                    <a:gd name="connsiteY1" fmla="*/ 33767 h 497317"/>
                    <a:gd name="connsiteX2" fmla="*/ 425682 w 426197"/>
                    <a:gd name="connsiteY2" fmla="*/ 374433 h 497317"/>
                    <a:gd name="connsiteX3" fmla="*/ 426197 w 426197"/>
                    <a:gd name="connsiteY3" fmla="*/ 374902 h 497317"/>
                    <a:gd name="connsiteX4" fmla="*/ 302955 w 426197"/>
                    <a:gd name="connsiteY4" fmla="*/ 497317 h 497317"/>
                    <a:gd name="connsiteX5" fmla="*/ 302873 w 426197"/>
                    <a:gd name="connsiteY5" fmla="*/ 497242 h 497317"/>
                    <a:gd name="connsiteX6" fmla="*/ 18408 w 426197"/>
                    <a:gd name="connsiteY6" fmla="*/ 116552 h 497317"/>
                    <a:gd name="connsiteX7" fmla="*/ 0 w 426197"/>
                    <a:gd name="connsiteY7" fmla="*/ 78339 h 497317"/>
                    <a:gd name="connsiteX8" fmla="*/ 154859 w 426197"/>
                    <a:gd name="connsiteY8" fmla="*/ 0 h 4973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197" h="497317">
                      <a:moveTo>
                        <a:pt x="154859" y="0"/>
                      </a:moveTo>
                      <a:lnTo>
                        <a:pt x="171125" y="33767"/>
                      </a:lnTo>
                      <a:cubicBezTo>
                        <a:pt x="239397" y="159444"/>
                        <a:pt x="325364" y="274114"/>
                        <a:pt x="425682" y="374433"/>
                      </a:cubicBezTo>
                      <a:lnTo>
                        <a:pt x="426197" y="374902"/>
                      </a:lnTo>
                      <a:lnTo>
                        <a:pt x="302955" y="497317"/>
                      </a:lnTo>
                      <a:lnTo>
                        <a:pt x="302873" y="497242"/>
                      </a:lnTo>
                      <a:cubicBezTo>
                        <a:pt x="190769" y="385137"/>
                        <a:pt x="94702" y="256995"/>
                        <a:pt x="18408" y="116552"/>
                      </a:cubicBezTo>
                      <a:lnTo>
                        <a:pt x="0" y="78339"/>
                      </a:lnTo>
                      <a:lnTo>
                        <a:pt x="154859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6" name="フリーフォーム: 図形 685">
                  <a:extLst>
                    <a:ext uri="{FF2B5EF4-FFF2-40B4-BE49-F238E27FC236}">
                      <a16:creationId xmlns:a16="http://schemas.microsoft.com/office/drawing/2014/main" id="{11F78EC2-206C-4EB3-932D-BD5EFD61DA7A}"/>
                    </a:ext>
                  </a:extLst>
                </p:cNvPr>
                <p:cNvSpPr/>
                <p:nvPr/>
              </p:nvSpPr>
              <p:spPr>
                <a:xfrm>
                  <a:off x="2717979" y="4490782"/>
                  <a:ext cx="575397" cy="710186"/>
                </a:xfrm>
                <a:custGeom>
                  <a:avLst/>
                  <a:gdLst>
                    <a:gd name="connsiteX0" fmla="*/ 146141 w 575397"/>
                    <a:gd name="connsiteY0" fmla="*/ 0 h 710186"/>
                    <a:gd name="connsiteX1" fmla="*/ 173098 w 575397"/>
                    <a:gd name="connsiteY1" fmla="*/ 55959 h 710186"/>
                    <a:gd name="connsiteX2" fmla="*/ 425547 w 575397"/>
                    <a:gd name="connsiteY2" fmla="*/ 429822 h 710186"/>
                    <a:gd name="connsiteX3" fmla="*/ 575397 w 575397"/>
                    <a:gd name="connsiteY3" fmla="*/ 594699 h 710186"/>
                    <a:gd name="connsiteX4" fmla="*/ 459129 w 575397"/>
                    <a:gd name="connsiteY4" fmla="*/ 710186 h 710186"/>
                    <a:gd name="connsiteX5" fmla="*/ 299072 w 575397"/>
                    <a:gd name="connsiteY5" fmla="*/ 534079 h 710186"/>
                    <a:gd name="connsiteX6" fmla="*/ 28978 w 575397"/>
                    <a:gd name="connsiteY6" fmla="*/ 134084 h 710186"/>
                    <a:gd name="connsiteX7" fmla="*/ 0 w 575397"/>
                    <a:gd name="connsiteY7" fmla="*/ 73929 h 710186"/>
                    <a:gd name="connsiteX8" fmla="*/ 146141 w 575397"/>
                    <a:gd name="connsiteY8" fmla="*/ 0 h 710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5397" h="710186">
                      <a:moveTo>
                        <a:pt x="146141" y="0"/>
                      </a:moveTo>
                      <a:lnTo>
                        <a:pt x="173098" y="55959"/>
                      </a:lnTo>
                      <a:cubicBezTo>
                        <a:pt x="245296" y="188864"/>
                        <a:pt x="329970" y="314009"/>
                        <a:pt x="425547" y="429822"/>
                      </a:cubicBezTo>
                      <a:lnTo>
                        <a:pt x="575397" y="594699"/>
                      </a:lnTo>
                      <a:lnTo>
                        <a:pt x="459129" y="710186"/>
                      </a:lnTo>
                      <a:lnTo>
                        <a:pt x="299072" y="534079"/>
                      </a:lnTo>
                      <a:cubicBezTo>
                        <a:pt x="196815" y="410171"/>
                        <a:pt x="106223" y="276279"/>
                        <a:pt x="28978" y="134084"/>
                      </a:cubicBezTo>
                      <a:lnTo>
                        <a:pt x="0" y="73929"/>
                      </a:lnTo>
                      <a:lnTo>
                        <a:pt x="146141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5F33BFCF-5409-46CB-8549-259509D0A60E}"/>
                    </a:ext>
                  </a:extLst>
                </p:cNvPr>
                <p:cNvSpPr/>
                <p:nvPr/>
              </p:nvSpPr>
              <p:spPr>
                <a:xfrm>
                  <a:off x="5993733" y="4105929"/>
                  <a:ext cx="426864" cy="495729"/>
                </a:xfrm>
                <a:custGeom>
                  <a:avLst/>
                  <a:gdLst>
                    <a:gd name="connsiteX0" fmla="*/ 272474 w 426864"/>
                    <a:gd name="connsiteY0" fmla="*/ 0 h 495729"/>
                    <a:gd name="connsiteX1" fmla="*/ 426864 w 426864"/>
                    <a:gd name="connsiteY1" fmla="*/ 79312 h 495729"/>
                    <a:gd name="connsiteX2" fmla="*/ 411843 w 426864"/>
                    <a:gd name="connsiteY2" fmla="*/ 110493 h 495729"/>
                    <a:gd name="connsiteX3" fmla="*/ 127378 w 426864"/>
                    <a:gd name="connsiteY3" fmla="*/ 491183 h 495729"/>
                    <a:gd name="connsiteX4" fmla="*/ 122376 w 426864"/>
                    <a:gd name="connsiteY4" fmla="*/ 495729 h 495729"/>
                    <a:gd name="connsiteX5" fmla="*/ 0 w 426864"/>
                    <a:gd name="connsiteY5" fmla="*/ 372527 h 495729"/>
                    <a:gd name="connsiteX6" fmla="*/ 4569 w 426864"/>
                    <a:gd name="connsiteY6" fmla="*/ 368374 h 495729"/>
                    <a:gd name="connsiteX7" fmla="*/ 259126 w 426864"/>
                    <a:gd name="connsiteY7" fmla="*/ 27708 h 495729"/>
                    <a:gd name="connsiteX8" fmla="*/ 272474 w 426864"/>
                    <a:gd name="connsiteY8" fmla="*/ 0 h 495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864" h="495729">
                      <a:moveTo>
                        <a:pt x="272474" y="0"/>
                      </a:moveTo>
                      <a:lnTo>
                        <a:pt x="426864" y="79312"/>
                      </a:lnTo>
                      <a:lnTo>
                        <a:pt x="411843" y="110493"/>
                      </a:lnTo>
                      <a:cubicBezTo>
                        <a:pt x="335550" y="250936"/>
                        <a:pt x="239482" y="379078"/>
                        <a:pt x="127378" y="491183"/>
                      </a:cubicBezTo>
                      <a:lnTo>
                        <a:pt x="122376" y="495729"/>
                      </a:lnTo>
                      <a:lnTo>
                        <a:pt x="0" y="372527"/>
                      </a:lnTo>
                      <a:lnTo>
                        <a:pt x="4569" y="368374"/>
                      </a:lnTo>
                      <a:cubicBezTo>
                        <a:pt x="104887" y="268055"/>
                        <a:pt x="190855" y="153385"/>
                        <a:pt x="259126" y="27708"/>
                      </a:cubicBezTo>
                      <a:lnTo>
                        <a:pt x="27247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879A2B05-2D8C-4298-A18A-C19165D64686}"/>
                    </a:ext>
                  </a:extLst>
                </p:cNvPr>
                <p:cNvSpPr/>
                <p:nvPr/>
              </p:nvSpPr>
              <p:spPr>
                <a:xfrm>
                  <a:off x="6604398" y="4501699"/>
                  <a:ext cx="577925" cy="707815"/>
                </a:xfrm>
                <a:custGeom>
                  <a:avLst/>
                  <a:gdLst>
                    <a:gd name="connsiteX0" fmla="*/ 432226 w 577925"/>
                    <a:gd name="connsiteY0" fmla="*/ 0 h 707815"/>
                    <a:gd name="connsiteX1" fmla="*/ 577925 w 577925"/>
                    <a:gd name="connsiteY1" fmla="*/ 74847 h 707815"/>
                    <a:gd name="connsiteX2" fmla="*/ 554647 w 577925"/>
                    <a:gd name="connsiteY2" fmla="*/ 123168 h 707815"/>
                    <a:gd name="connsiteX3" fmla="*/ 122627 w 577925"/>
                    <a:gd name="connsiteY3" fmla="*/ 701326 h 707815"/>
                    <a:gd name="connsiteX4" fmla="*/ 115487 w 577925"/>
                    <a:gd name="connsiteY4" fmla="*/ 707815 h 707815"/>
                    <a:gd name="connsiteX5" fmla="*/ 0 w 577925"/>
                    <a:gd name="connsiteY5" fmla="*/ 591548 h 707815"/>
                    <a:gd name="connsiteX6" fmla="*/ 6731 w 577925"/>
                    <a:gd name="connsiteY6" fmla="*/ 585430 h 707815"/>
                    <a:gd name="connsiteX7" fmla="*/ 410527 w 577925"/>
                    <a:gd name="connsiteY7" fmla="*/ 45043 h 707815"/>
                    <a:gd name="connsiteX8" fmla="*/ 432226 w 577925"/>
                    <a:gd name="connsiteY8" fmla="*/ 0 h 707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7925" h="707815">
                      <a:moveTo>
                        <a:pt x="432226" y="0"/>
                      </a:moveTo>
                      <a:lnTo>
                        <a:pt x="577925" y="74847"/>
                      </a:lnTo>
                      <a:lnTo>
                        <a:pt x="554647" y="123168"/>
                      </a:lnTo>
                      <a:cubicBezTo>
                        <a:pt x="438780" y="336461"/>
                        <a:pt x="292882" y="531072"/>
                        <a:pt x="122627" y="701326"/>
                      </a:cubicBezTo>
                      <a:lnTo>
                        <a:pt x="115487" y="707815"/>
                      </a:lnTo>
                      <a:lnTo>
                        <a:pt x="0" y="591548"/>
                      </a:lnTo>
                      <a:lnTo>
                        <a:pt x="6731" y="585430"/>
                      </a:lnTo>
                      <a:cubicBezTo>
                        <a:pt x="165863" y="426298"/>
                        <a:pt x="302230" y="244401"/>
                        <a:pt x="410527" y="45043"/>
                      </a:cubicBezTo>
                      <a:lnTo>
                        <a:pt x="43222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楕円 688">
                  <a:extLst>
                    <a:ext uri="{FF2B5EF4-FFF2-40B4-BE49-F238E27FC236}">
                      <a16:creationId xmlns:a16="http://schemas.microsoft.com/office/drawing/2014/main" id="{6A9B0D1C-F7B3-4EA2-AA16-28B444965B8D}"/>
                    </a:ext>
                  </a:extLst>
                </p:cNvPr>
                <p:cNvSpPr/>
                <p:nvPr/>
              </p:nvSpPr>
              <p:spPr>
                <a:xfrm>
                  <a:off x="4678192" y="3079589"/>
                  <a:ext cx="698821" cy="698821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1C638175-280E-4DC7-BD38-D5EED71D578A}"/>
                  </a:ext>
                </a:extLst>
              </p:cNvPr>
              <p:cNvGrpSpPr/>
              <p:nvPr/>
            </p:nvGrpSpPr>
            <p:grpSpPr>
              <a:xfrm>
                <a:off x="2477420" y="920152"/>
                <a:ext cx="4951257" cy="5017697"/>
                <a:chOff x="2477420" y="920152"/>
                <a:chExt cx="4951257" cy="5017697"/>
              </a:xfrm>
              <a:solidFill>
                <a:srgbClr val="FF0000"/>
              </a:solidFill>
            </p:grpSpPr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74CF8434-A7BE-45FF-B5A5-759453863B69}"/>
                    </a:ext>
                  </a:extLst>
                </p:cNvPr>
                <p:cNvSpPr/>
                <p:nvPr/>
              </p:nvSpPr>
              <p:spPr>
                <a:xfrm>
                  <a:off x="4559725" y="920152"/>
                  <a:ext cx="786365" cy="195529"/>
                </a:xfrm>
                <a:custGeom>
                  <a:avLst/>
                  <a:gdLst>
                    <a:gd name="connsiteX0" fmla="*/ 393276 w 786365"/>
                    <a:gd name="connsiteY0" fmla="*/ 0 h 195529"/>
                    <a:gd name="connsiteX1" fmla="*/ 649791 w 786365"/>
                    <a:gd name="connsiteY1" fmla="*/ 12953 h 195529"/>
                    <a:gd name="connsiteX2" fmla="*/ 786365 w 786365"/>
                    <a:gd name="connsiteY2" fmla="*/ 33797 h 195529"/>
                    <a:gd name="connsiteX3" fmla="*/ 760749 w 786365"/>
                    <a:gd name="connsiteY3" fmla="*/ 195501 h 195529"/>
                    <a:gd name="connsiteX4" fmla="*/ 633033 w 786365"/>
                    <a:gd name="connsiteY4" fmla="*/ 176009 h 195529"/>
                    <a:gd name="connsiteX5" fmla="*/ 393276 w 786365"/>
                    <a:gd name="connsiteY5" fmla="*/ 163902 h 195529"/>
                    <a:gd name="connsiteX6" fmla="*/ 153519 w 786365"/>
                    <a:gd name="connsiteY6" fmla="*/ 176009 h 195529"/>
                    <a:gd name="connsiteX7" fmla="*/ 25616 w 786365"/>
                    <a:gd name="connsiteY7" fmla="*/ 195529 h 195529"/>
                    <a:gd name="connsiteX8" fmla="*/ 0 w 786365"/>
                    <a:gd name="connsiteY8" fmla="*/ 33825 h 195529"/>
                    <a:gd name="connsiteX9" fmla="*/ 136761 w 786365"/>
                    <a:gd name="connsiteY9" fmla="*/ 12953 h 195529"/>
                    <a:gd name="connsiteX10" fmla="*/ 393276 w 786365"/>
                    <a:gd name="connsiteY10" fmla="*/ 0 h 19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86365" h="195529">
                      <a:moveTo>
                        <a:pt x="393276" y="0"/>
                      </a:moveTo>
                      <a:cubicBezTo>
                        <a:pt x="479876" y="0"/>
                        <a:pt x="565451" y="4388"/>
                        <a:pt x="649791" y="12953"/>
                      </a:cubicBezTo>
                      <a:lnTo>
                        <a:pt x="786365" y="33797"/>
                      </a:lnTo>
                      <a:lnTo>
                        <a:pt x="760749" y="195501"/>
                      </a:lnTo>
                      <a:lnTo>
                        <a:pt x="633033" y="176009"/>
                      </a:lnTo>
                      <a:cubicBezTo>
                        <a:pt x="554203" y="168003"/>
                        <a:pt x="474219" y="163902"/>
                        <a:pt x="393276" y="163902"/>
                      </a:cubicBezTo>
                      <a:cubicBezTo>
                        <a:pt x="312334" y="163902"/>
                        <a:pt x="232349" y="168003"/>
                        <a:pt x="153519" y="176009"/>
                      </a:cubicBezTo>
                      <a:lnTo>
                        <a:pt x="25616" y="195529"/>
                      </a:lnTo>
                      <a:lnTo>
                        <a:pt x="0" y="33825"/>
                      </a:lnTo>
                      <a:lnTo>
                        <a:pt x="136761" y="12953"/>
                      </a:lnTo>
                      <a:cubicBezTo>
                        <a:pt x="221101" y="4388"/>
                        <a:pt x="306676" y="0"/>
                        <a:pt x="39327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CA39B1C1-4A95-4898-9DE2-E1885BEA533A}"/>
                    </a:ext>
                  </a:extLst>
                </p:cNvPr>
                <p:cNvSpPr/>
                <p:nvPr/>
              </p:nvSpPr>
              <p:spPr>
                <a:xfrm>
                  <a:off x="4693646" y="1777042"/>
                  <a:ext cx="518523" cy="193682"/>
                </a:xfrm>
                <a:custGeom>
                  <a:avLst/>
                  <a:gdLst>
                    <a:gd name="connsiteX0" fmla="*/ 259355 w 518523"/>
                    <a:gd name="connsiteY0" fmla="*/ 0 h 193682"/>
                    <a:gd name="connsiteX1" fmla="*/ 428258 w 518523"/>
                    <a:gd name="connsiteY1" fmla="*/ 8529 h 193682"/>
                    <a:gd name="connsiteX2" fmla="*/ 518523 w 518523"/>
                    <a:gd name="connsiteY2" fmla="*/ 22305 h 193682"/>
                    <a:gd name="connsiteX3" fmla="*/ 491379 w 518523"/>
                    <a:gd name="connsiteY3" fmla="*/ 193654 h 193682"/>
                    <a:gd name="connsiteX4" fmla="*/ 410500 w 518523"/>
                    <a:gd name="connsiteY4" fmla="*/ 181310 h 193682"/>
                    <a:gd name="connsiteX5" fmla="*/ 259355 w 518523"/>
                    <a:gd name="connsiteY5" fmla="*/ 173678 h 193682"/>
                    <a:gd name="connsiteX6" fmla="*/ 108210 w 518523"/>
                    <a:gd name="connsiteY6" fmla="*/ 181310 h 193682"/>
                    <a:gd name="connsiteX7" fmla="*/ 27143 w 518523"/>
                    <a:gd name="connsiteY7" fmla="*/ 193682 h 193682"/>
                    <a:gd name="connsiteX8" fmla="*/ 0 w 518523"/>
                    <a:gd name="connsiteY8" fmla="*/ 22334 h 193682"/>
                    <a:gd name="connsiteX9" fmla="*/ 90452 w 518523"/>
                    <a:gd name="connsiteY9" fmla="*/ 8529 h 193682"/>
                    <a:gd name="connsiteX10" fmla="*/ 259355 w 518523"/>
                    <a:gd name="connsiteY10" fmla="*/ 0 h 193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8523" h="193682">
                      <a:moveTo>
                        <a:pt x="259355" y="0"/>
                      </a:moveTo>
                      <a:cubicBezTo>
                        <a:pt x="316377" y="0"/>
                        <a:pt x="372724" y="2889"/>
                        <a:pt x="428258" y="8529"/>
                      </a:cubicBezTo>
                      <a:lnTo>
                        <a:pt x="518523" y="22305"/>
                      </a:lnTo>
                      <a:lnTo>
                        <a:pt x="491379" y="193654"/>
                      </a:lnTo>
                      <a:lnTo>
                        <a:pt x="410500" y="181310"/>
                      </a:lnTo>
                      <a:cubicBezTo>
                        <a:pt x="360805" y="176263"/>
                        <a:pt x="310382" y="173678"/>
                        <a:pt x="259355" y="173678"/>
                      </a:cubicBezTo>
                      <a:cubicBezTo>
                        <a:pt x="208328" y="173678"/>
                        <a:pt x="157905" y="176263"/>
                        <a:pt x="108210" y="181310"/>
                      </a:cubicBezTo>
                      <a:lnTo>
                        <a:pt x="27143" y="193682"/>
                      </a:lnTo>
                      <a:lnTo>
                        <a:pt x="0" y="22334"/>
                      </a:lnTo>
                      <a:lnTo>
                        <a:pt x="90452" y="8529"/>
                      </a:lnTo>
                      <a:cubicBezTo>
                        <a:pt x="145986" y="2889"/>
                        <a:pt x="202333" y="0"/>
                        <a:pt x="25935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BE727C97-872D-483A-8327-2D711D841C96}"/>
                    </a:ext>
                  </a:extLst>
                </p:cNvPr>
                <p:cNvSpPr/>
                <p:nvPr/>
              </p:nvSpPr>
              <p:spPr>
                <a:xfrm>
                  <a:off x="3185185" y="1193098"/>
                  <a:ext cx="707863" cy="572505"/>
                </a:xfrm>
                <a:custGeom>
                  <a:avLst/>
                  <a:gdLst>
                    <a:gd name="connsiteX0" fmla="*/ 633934 w 707863"/>
                    <a:gd name="connsiteY0" fmla="*/ 0 h 572505"/>
                    <a:gd name="connsiteX1" fmla="*/ 707863 w 707863"/>
                    <a:gd name="connsiteY1" fmla="*/ 146141 h 572505"/>
                    <a:gd name="connsiteX2" fmla="*/ 650075 w 707863"/>
                    <a:gd name="connsiteY2" fmla="*/ 173979 h 572505"/>
                    <a:gd name="connsiteX3" fmla="*/ 276212 w 707863"/>
                    <a:gd name="connsiteY3" fmla="*/ 426428 h 572505"/>
                    <a:gd name="connsiteX4" fmla="*/ 115487 w 707863"/>
                    <a:gd name="connsiteY4" fmla="*/ 572505 h 572505"/>
                    <a:gd name="connsiteX5" fmla="*/ 0 w 707863"/>
                    <a:gd name="connsiteY5" fmla="*/ 456237 h 572505"/>
                    <a:gd name="connsiteX6" fmla="*/ 171955 w 707863"/>
                    <a:gd name="connsiteY6" fmla="*/ 299953 h 572505"/>
                    <a:gd name="connsiteX7" fmla="*/ 571950 w 707863"/>
                    <a:gd name="connsiteY7" fmla="*/ 29859 h 572505"/>
                    <a:gd name="connsiteX8" fmla="*/ 633934 w 707863"/>
                    <a:gd name="connsiteY8" fmla="*/ 0 h 572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7863" h="572505">
                      <a:moveTo>
                        <a:pt x="633934" y="0"/>
                      </a:moveTo>
                      <a:lnTo>
                        <a:pt x="707863" y="146141"/>
                      </a:lnTo>
                      <a:lnTo>
                        <a:pt x="650075" y="173979"/>
                      </a:lnTo>
                      <a:cubicBezTo>
                        <a:pt x="517170" y="246177"/>
                        <a:pt x="392025" y="330851"/>
                        <a:pt x="276212" y="426428"/>
                      </a:cubicBezTo>
                      <a:lnTo>
                        <a:pt x="115487" y="572505"/>
                      </a:lnTo>
                      <a:lnTo>
                        <a:pt x="0" y="456237"/>
                      </a:lnTo>
                      <a:lnTo>
                        <a:pt x="171955" y="299953"/>
                      </a:lnTo>
                      <a:cubicBezTo>
                        <a:pt x="295863" y="197695"/>
                        <a:pt x="429755" y="107103"/>
                        <a:pt x="571950" y="29859"/>
                      </a:cubicBezTo>
                      <a:lnTo>
                        <a:pt x="63393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D5B6AA0D-0DE4-4A97-B9B7-387BB74D9A39}"/>
                    </a:ext>
                  </a:extLst>
                </p:cNvPr>
                <p:cNvSpPr/>
                <p:nvPr/>
              </p:nvSpPr>
              <p:spPr>
                <a:xfrm>
                  <a:off x="3788960" y="1957135"/>
                  <a:ext cx="495001" cy="423258"/>
                </a:xfrm>
                <a:custGeom>
                  <a:avLst/>
                  <a:gdLst>
                    <a:gd name="connsiteX0" fmla="*/ 416663 w 495001"/>
                    <a:gd name="connsiteY0" fmla="*/ 0 h 423258"/>
                    <a:gd name="connsiteX1" fmla="*/ 495001 w 495001"/>
                    <a:gd name="connsiteY1" fmla="*/ 154859 h 423258"/>
                    <a:gd name="connsiteX2" fmla="*/ 459405 w 495001"/>
                    <a:gd name="connsiteY2" fmla="*/ 172006 h 423258"/>
                    <a:gd name="connsiteX3" fmla="*/ 223718 w 495001"/>
                    <a:gd name="connsiteY3" fmla="*/ 331152 h 423258"/>
                    <a:gd name="connsiteX4" fmla="*/ 122376 w 495001"/>
                    <a:gd name="connsiteY4" fmla="*/ 423258 h 423258"/>
                    <a:gd name="connsiteX5" fmla="*/ 0 w 495001"/>
                    <a:gd name="connsiteY5" fmla="*/ 300055 h 423258"/>
                    <a:gd name="connsiteX6" fmla="*/ 113242 w 495001"/>
                    <a:gd name="connsiteY6" fmla="*/ 197134 h 423258"/>
                    <a:gd name="connsiteX7" fmla="*/ 376620 w 495001"/>
                    <a:gd name="connsiteY7" fmla="*/ 19289 h 423258"/>
                    <a:gd name="connsiteX8" fmla="*/ 416663 w 495001"/>
                    <a:gd name="connsiteY8" fmla="*/ 0 h 423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5001" h="423258">
                      <a:moveTo>
                        <a:pt x="416663" y="0"/>
                      </a:moveTo>
                      <a:lnTo>
                        <a:pt x="495001" y="154859"/>
                      </a:lnTo>
                      <a:lnTo>
                        <a:pt x="459405" y="172006"/>
                      </a:lnTo>
                      <a:cubicBezTo>
                        <a:pt x="375620" y="217520"/>
                        <a:pt x="296728" y="270900"/>
                        <a:pt x="223718" y="331152"/>
                      </a:cubicBezTo>
                      <a:lnTo>
                        <a:pt x="122376" y="423258"/>
                      </a:lnTo>
                      <a:lnTo>
                        <a:pt x="0" y="300055"/>
                      </a:lnTo>
                      <a:lnTo>
                        <a:pt x="113242" y="197134"/>
                      </a:lnTo>
                      <a:cubicBezTo>
                        <a:pt x="194830" y="129802"/>
                        <a:pt x="282991" y="70152"/>
                        <a:pt x="376620" y="19289"/>
                      </a:cubicBezTo>
                      <a:lnTo>
                        <a:pt x="416663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3C6E3210-725B-46C9-9E2E-7F46CFDBC991}"/>
                    </a:ext>
                  </a:extLst>
                </p:cNvPr>
                <p:cNvSpPr/>
                <p:nvPr/>
              </p:nvSpPr>
              <p:spPr>
                <a:xfrm>
                  <a:off x="6029073" y="1201305"/>
                  <a:ext cx="708214" cy="580451"/>
                </a:xfrm>
                <a:custGeom>
                  <a:avLst/>
                  <a:gdLst>
                    <a:gd name="connsiteX0" fmla="*/ 74847 w 708214"/>
                    <a:gd name="connsiteY0" fmla="*/ 0 h 580451"/>
                    <a:gd name="connsiteX1" fmla="*/ 119793 w 708214"/>
                    <a:gd name="connsiteY1" fmla="*/ 21652 h 580451"/>
                    <a:gd name="connsiteX2" fmla="*/ 697951 w 708214"/>
                    <a:gd name="connsiteY2" fmla="*/ 453672 h 580451"/>
                    <a:gd name="connsiteX3" fmla="*/ 708214 w 708214"/>
                    <a:gd name="connsiteY3" fmla="*/ 464964 h 580451"/>
                    <a:gd name="connsiteX4" fmla="*/ 591947 w 708214"/>
                    <a:gd name="connsiteY4" fmla="*/ 580451 h 580451"/>
                    <a:gd name="connsiteX5" fmla="*/ 582055 w 708214"/>
                    <a:gd name="connsiteY5" fmla="*/ 569568 h 580451"/>
                    <a:gd name="connsiteX6" fmla="*/ 41668 w 708214"/>
                    <a:gd name="connsiteY6" fmla="*/ 165772 h 580451"/>
                    <a:gd name="connsiteX7" fmla="*/ 0 w 708214"/>
                    <a:gd name="connsiteY7" fmla="*/ 145700 h 580451"/>
                    <a:gd name="connsiteX8" fmla="*/ 74847 w 708214"/>
                    <a:gd name="connsiteY8" fmla="*/ 0 h 58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214" h="580451">
                      <a:moveTo>
                        <a:pt x="74847" y="0"/>
                      </a:moveTo>
                      <a:lnTo>
                        <a:pt x="119793" y="21652"/>
                      </a:lnTo>
                      <a:cubicBezTo>
                        <a:pt x="333086" y="137519"/>
                        <a:pt x="527697" y="283417"/>
                        <a:pt x="697951" y="453672"/>
                      </a:cubicBezTo>
                      <a:lnTo>
                        <a:pt x="708214" y="464964"/>
                      </a:lnTo>
                      <a:lnTo>
                        <a:pt x="591947" y="580451"/>
                      </a:lnTo>
                      <a:lnTo>
                        <a:pt x="582055" y="569568"/>
                      </a:lnTo>
                      <a:cubicBezTo>
                        <a:pt x="422923" y="410436"/>
                        <a:pt x="241026" y="274069"/>
                        <a:pt x="41668" y="165772"/>
                      </a:cubicBezTo>
                      <a:lnTo>
                        <a:pt x="0" y="145700"/>
                      </a:lnTo>
                      <a:lnTo>
                        <a:pt x="7484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325D88BF-542E-4A0E-9F5E-90E8B8CAF2EF}"/>
                    </a:ext>
                  </a:extLst>
                </p:cNvPr>
                <p:cNvSpPr/>
                <p:nvPr/>
              </p:nvSpPr>
              <p:spPr>
                <a:xfrm>
                  <a:off x="5633304" y="1963030"/>
                  <a:ext cx="496128" cy="429391"/>
                </a:xfrm>
                <a:custGeom>
                  <a:avLst/>
                  <a:gdLst>
                    <a:gd name="connsiteX0" fmla="*/ 79312 w 496128"/>
                    <a:gd name="connsiteY0" fmla="*/ 0 h 429391"/>
                    <a:gd name="connsiteX1" fmla="*/ 107117 w 496128"/>
                    <a:gd name="connsiteY1" fmla="*/ 13395 h 429391"/>
                    <a:gd name="connsiteX2" fmla="*/ 487807 w 496128"/>
                    <a:gd name="connsiteY2" fmla="*/ 297860 h 429391"/>
                    <a:gd name="connsiteX3" fmla="*/ 496128 w 496128"/>
                    <a:gd name="connsiteY3" fmla="*/ 307015 h 429391"/>
                    <a:gd name="connsiteX4" fmla="*/ 372925 w 496128"/>
                    <a:gd name="connsiteY4" fmla="*/ 429391 h 429391"/>
                    <a:gd name="connsiteX5" fmla="*/ 364998 w 496128"/>
                    <a:gd name="connsiteY5" fmla="*/ 420669 h 429391"/>
                    <a:gd name="connsiteX6" fmla="*/ 24332 w 496128"/>
                    <a:gd name="connsiteY6" fmla="*/ 166112 h 429391"/>
                    <a:gd name="connsiteX7" fmla="*/ 0 w 496128"/>
                    <a:gd name="connsiteY7" fmla="*/ 154391 h 429391"/>
                    <a:gd name="connsiteX8" fmla="*/ 79312 w 496128"/>
                    <a:gd name="connsiteY8" fmla="*/ 0 h 429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128" h="429391">
                      <a:moveTo>
                        <a:pt x="79312" y="0"/>
                      </a:moveTo>
                      <a:lnTo>
                        <a:pt x="107117" y="13395"/>
                      </a:lnTo>
                      <a:cubicBezTo>
                        <a:pt x="247560" y="89689"/>
                        <a:pt x="375702" y="185756"/>
                        <a:pt x="487807" y="297860"/>
                      </a:cubicBezTo>
                      <a:lnTo>
                        <a:pt x="496128" y="307015"/>
                      </a:lnTo>
                      <a:lnTo>
                        <a:pt x="372925" y="429391"/>
                      </a:lnTo>
                      <a:lnTo>
                        <a:pt x="364998" y="420669"/>
                      </a:lnTo>
                      <a:cubicBezTo>
                        <a:pt x="264679" y="320351"/>
                        <a:pt x="150009" y="234384"/>
                        <a:pt x="24332" y="166112"/>
                      </a:cubicBezTo>
                      <a:lnTo>
                        <a:pt x="0" y="154391"/>
                      </a:lnTo>
                      <a:lnTo>
                        <a:pt x="7931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2F9E1BB1-8D92-4065-9F21-10388DA12779}"/>
                    </a:ext>
                  </a:extLst>
                </p:cNvPr>
                <p:cNvSpPr/>
                <p:nvPr/>
              </p:nvSpPr>
              <p:spPr>
                <a:xfrm>
                  <a:off x="2477420" y="2286189"/>
                  <a:ext cx="389679" cy="778803"/>
                </a:xfrm>
                <a:custGeom>
                  <a:avLst/>
                  <a:gdLst>
                    <a:gd name="connsiteX0" fmla="*/ 243979 w 389679"/>
                    <a:gd name="connsiteY0" fmla="*/ 0 h 778803"/>
                    <a:gd name="connsiteX1" fmla="*/ 389679 w 389679"/>
                    <a:gd name="connsiteY1" fmla="*/ 74847 h 778803"/>
                    <a:gd name="connsiteX2" fmla="*/ 314912 w 389679"/>
                    <a:gd name="connsiteY2" fmla="*/ 230053 h 778803"/>
                    <a:gd name="connsiteX3" fmla="*/ 178275 w 389679"/>
                    <a:gd name="connsiteY3" fmla="*/ 670224 h 778803"/>
                    <a:gd name="connsiteX4" fmla="*/ 161704 w 389679"/>
                    <a:gd name="connsiteY4" fmla="*/ 778803 h 778803"/>
                    <a:gd name="connsiteX5" fmla="*/ 0 w 389679"/>
                    <a:gd name="connsiteY5" fmla="*/ 753187 h 778803"/>
                    <a:gd name="connsiteX6" fmla="*/ 17703 w 389679"/>
                    <a:gd name="connsiteY6" fmla="*/ 637191 h 778803"/>
                    <a:gd name="connsiteX7" fmla="*/ 163890 w 389679"/>
                    <a:gd name="connsiteY7" fmla="*/ 166255 h 778803"/>
                    <a:gd name="connsiteX8" fmla="*/ 243979 w 389679"/>
                    <a:gd name="connsiteY8" fmla="*/ 0 h 778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9679" h="778803">
                      <a:moveTo>
                        <a:pt x="243979" y="0"/>
                      </a:moveTo>
                      <a:lnTo>
                        <a:pt x="389679" y="74847"/>
                      </a:lnTo>
                      <a:lnTo>
                        <a:pt x="314912" y="230053"/>
                      </a:lnTo>
                      <a:cubicBezTo>
                        <a:pt x="255581" y="370326"/>
                        <a:pt x="209512" y="517573"/>
                        <a:pt x="178275" y="670224"/>
                      </a:cubicBezTo>
                      <a:lnTo>
                        <a:pt x="161704" y="778803"/>
                      </a:lnTo>
                      <a:lnTo>
                        <a:pt x="0" y="753187"/>
                      </a:lnTo>
                      <a:lnTo>
                        <a:pt x="17703" y="637191"/>
                      </a:lnTo>
                      <a:cubicBezTo>
                        <a:pt x="51123" y="473872"/>
                        <a:pt x="100413" y="316332"/>
                        <a:pt x="163890" y="166255"/>
                      </a:cubicBezTo>
                      <a:lnTo>
                        <a:pt x="243979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0CD7995E-BCAA-443D-A040-A8D40C85ABF5}"/>
                    </a:ext>
                  </a:extLst>
                </p:cNvPr>
                <p:cNvSpPr/>
                <p:nvPr/>
              </p:nvSpPr>
              <p:spPr>
                <a:xfrm>
                  <a:off x="3322819" y="2677493"/>
                  <a:ext cx="314694" cy="522946"/>
                </a:xfrm>
                <a:custGeom>
                  <a:avLst/>
                  <a:gdLst>
                    <a:gd name="connsiteX0" fmla="*/ 160304 w 314694"/>
                    <a:gd name="connsiteY0" fmla="*/ 0 h 522946"/>
                    <a:gd name="connsiteX1" fmla="*/ 314694 w 314694"/>
                    <a:gd name="connsiteY1" fmla="*/ 79312 h 522946"/>
                    <a:gd name="connsiteX2" fmla="*/ 268072 w 314694"/>
                    <a:gd name="connsiteY2" fmla="*/ 176094 h 522946"/>
                    <a:gd name="connsiteX3" fmla="*/ 181934 w 314694"/>
                    <a:gd name="connsiteY3" fmla="*/ 453582 h 522946"/>
                    <a:gd name="connsiteX4" fmla="*/ 171348 w 314694"/>
                    <a:gd name="connsiteY4" fmla="*/ 522946 h 522946"/>
                    <a:gd name="connsiteX5" fmla="*/ 0 w 314694"/>
                    <a:gd name="connsiteY5" fmla="*/ 495803 h 522946"/>
                    <a:gd name="connsiteX6" fmla="*/ 11785 w 314694"/>
                    <a:gd name="connsiteY6" fmla="*/ 418580 h 522946"/>
                    <a:gd name="connsiteX7" fmla="*/ 108042 w 314694"/>
                    <a:gd name="connsiteY7" fmla="*/ 108490 h 522946"/>
                    <a:gd name="connsiteX8" fmla="*/ 160304 w 314694"/>
                    <a:gd name="connsiteY8" fmla="*/ 0 h 5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4694" h="522946">
                      <a:moveTo>
                        <a:pt x="160304" y="0"/>
                      </a:moveTo>
                      <a:lnTo>
                        <a:pt x="314694" y="79312"/>
                      </a:lnTo>
                      <a:lnTo>
                        <a:pt x="268072" y="176094"/>
                      </a:lnTo>
                      <a:cubicBezTo>
                        <a:pt x="230669" y="264524"/>
                        <a:pt x="201627" y="357350"/>
                        <a:pt x="181934" y="453582"/>
                      </a:cubicBezTo>
                      <a:lnTo>
                        <a:pt x="171348" y="522946"/>
                      </a:lnTo>
                      <a:lnTo>
                        <a:pt x="0" y="495803"/>
                      </a:lnTo>
                      <a:lnTo>
                        <a:pt x="11785" y="418580"/>
                      </a:lnTo>
                      <a:cubicBezTo>
                        <a:pt x="33791" y="311042"/>
                        <a:pt x="66245" y="207309"/>
                        <a:pt x="108042" y="108490"/>
                      </a:cubicBezTo>
                      <a:lnTo>
                        <a:pt x="16030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DA8E2A7D-5577-4AE0-A322-F6B6D7DEC714}"/>
                    </a:ext>
                  </a:extLst>
                </p:cNvPr>
                <p:cNvSpPr/>
                <p:nvPr/>
              </p:nvSpPr>
              <p:spPr>
                <a:xfrm>
                  <a:off x="7045310" y="2300406"/>
                  <a:ext cx="383367" cy="765202"/>
                </a:xfrm>
                <a:custGeom>
                  <a:avLst/>
                  <a:gdLst>
                    <a:gd name="connsiteX0" fmla="*/ 146142 w 383367"/>
                    <a:gd name="connsiteY0" fmla="*/ 0 h 765202"/>
                    <a:gd name="connsiteX1" fmla="*/ 219382 w 383367"/>
                    <a:gd name="connsiteY1" fmla="*/ 152037 h 765202"/>
                    <a:gd name="connsiteX2" fmla="*/ 365569 w 383367"/>
                    <a:gd name="connsiteY2" fmla="*/ 622973 h 765202"/>
                    <a:gd name="connsiteX3" fmla="*/ 383367 w 383367"/>
                    <a:gd name="connsiteY3" fmla="*/ 739587 h 765202"/>
                    <a:gd name="connsiteX4" fmla="*/ 221662 w 383367"/>
                    <a:gd name="connsiteY4" fmla="*/ 765202 h 765202"/>
                    <a:gd name="connsiteX5" fmla="*/ 204997 w 383367"/>
                    <a:gd name="connsiteY5" fmla="*/ 656006 h 765202"/>
                    <a:gd name="connsiteX6" fmla="*/ 68360 w 383367"/>
                    <a:gd name="connsiteY6" fmla="*/ 215835 h 765202"/>
                    <a:gd name="connsiteX7" fmla="*/ 0 w 383367"/>
                    <a:gd name="connsiteY7" fmla="*/ 73928 h 765202"/>
                    <a:gd name="connsiteX8" fmla="*/ 146142 w 383367"/>
                    <a:gd name="connsiteY8" fmla="*/ 0 h 765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3367" h="765202">
                      <a:moveTo>
                        <a:pt x="146142" y="0"/>
                      </a:moveTo>
                      <a:lnTo>
                        <a:pt x="219382" y="152037"/>
                      </a:lnTo>
                      <a:cubicBezTo>
                        <a:pt x="282860" y="302114"/>
                        <a:pt x="332149" y="459654"/>
                        <a:pt x="365569" y="622973"/>
                      </a:cubicBezTo>
                      <a:lnTo>
                        <a:pt x="383367" y="739587"/>
                      </a:lnTo>
                      <a:lnTo>
                        <a:pt x="221662" y="765202"/>
                      </a:lnTo>
                      <a:lnTo>
                        <a:pt x="204997" y="656006"/>
                      </a:lnTo>
                      <a:cubicBezTo>
                        <a:pt x="173760" y="503355"/>
                        <a:pt x="127691" y="356108"/>
                        <a:pt x="68360" y="215835"/>
                      </a:cubicBezTo>
                      <a:lnTo>
                        <a:pt x="0" y="73928"/>
                      </a:lnTo>
                      <a:lnTo>
                        <a:pt x="14614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F10D9320-DB34-448A-BB58-8AD8AC855501}"/>
                    </a:ext>
                  </a:extLst>
                </p:cNvPr>
                <p:cNvSpPr/>
                <p:nvPr/>
              </p:nvSpPr>
              <p:spPr>
                <a:xfrm>
                  <a:off x="6272554" y="2686909"/>
                  <a:ext cx="310722" cy="514148"/>
                </a:xfrm>
                <a:custGeom>
                  <a:avLst/>
                  <a:gdLst>
                    <a:gd name="connsiteX0" fmla="*/ 154859 w 310722"/>
                    <a:gd name="connsiteY0" fmla="*/ 0 h 514148"/>
                    <a:gd name="connsiteX1" fmla="*/ 202585 w 310722"/>
                    <a:gd name="connsiteY1" fmla="*/ 99074 h 514148"/>
                    <a:gd name="connsiteX2" fmla="*/ 298842 w 310722"/>
                    <a:gd name="connsiteY2" fmla="*/ 409164 h 514148"/>
                    <a:gd name="connsiteX3" fmla="*/ 310722 w 310722"/>
                    <a:gd name="connsiteY3" fmla="*/ 487004 h 514148"/>
                    <a:gd name="connsiteX4" fmla="*/ 139374 w 310722"/>
                    <a:gd name="connsiteY4" fmla="*/ 514148 h 514148"/>
                    <a:gd name="connsiteX5" fmla="*/ 128693 w 310722"/>
                    <a:gd name="connsiteY5" fmla="*/ 444166 h 514148"/>
                    <a:gd name="connsiteX6" fmla="*/ 42555 w 310722"/>
                    <a:gd name="connsiteY6" fmla="*/ 166678 h 514148"/>
                    <a:gd name="connsiteX7" fmla="*/ 0 w 310722"/>
                    <a:gd name="connsiteY7" fmla="*/ 78338 h 514148"/>
                    <a:gd name="connsiteX8" fmla="*/ 154859 w 310722"/>
                    <a:gd name="connsiteY8" fmla="*/ 0 h 514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0722" h="514148">
                      <a:moveTo>
                        <a:pt x="154859" y="0"/>
                      </a:moveTo>
                      <a:lnTo>
                        <a:pt x="202585" y="99074"/>
                      </a:lnTo>
                      <a:cubicBezTo>
                        <a:pt x="244382" y="197893"/>
                        <a:pt x="276837" y="301626"/>
                        <a:pt x="298842" y="409164"/>
                      </a:cubicBezTo>
                      <a:lnTo>
                        <a:pt x="310722" y="487004"/>
                      </a:lnTo>
                      <a:lnTo>
                        <a:pt x="139374" y="514148"/>
                      </a:lnTo>
                      <a:lnTo>
                        <a:pt x="128693" y="444166"/>
                      </a:lnTo>
                      <a:cubicBezTo>
                        <a:pt x="109001" y="347934"/>
                        <a:pt x="79958" y="255108"/>
                        <a:pt x="42555" y="166678"/>
                      </a:cubicBezTo>
                      <a:lnTo>
                        <a:pt x="0" y="78338"/>
                      </a:lnTo>
                      <a:lnTo>
                        <a:pt x="154859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C791B413-6CDF-408F-9CBD-C212967EE34B}"/>
                    </a:ext>
                  </a:extLst>
                </p:cNvPr>
                <p:cNvSpPr/>
                <p:nvPr/>
              </p:nvSpPr>
              <p:spPr>
                <a:xfrm>
                  <a:off x="4694704" y="4887438"/>
                  <a:ext cx="516409" cy="193520"/>
                </a:xfrm>
                <a:custGeom>
                  <a:avLst/>
                  <a:gdLst>
                    <a:gd name="connsiteX0" fmla="*/ 27143 w 516409"/>
                    <a:gd name="connsiteY0" fmla="*/ 0 h 193520"/>
                    <a:gd name="connsiteX1" fmla="*/ 107152 w 516409"/>
                    <a:gd name="connsiteY1" fmla="*/ 12210 h 193520"/>
                    <a:gd name="connsiteX2" fmla="*/ 258297 w 516409"/>
                    <a:gd name="connsiteY2" fmla="*/ 19842 h 193520"/>
                    <a:gd name="connsiteX3" fmla="*/ 409442 w 516409"/>
                    <a:gd name="connsiteY3" fmla="*/ 12210 h 193520"/>
                    <a:gd name="connsiteX4" fmla="*/ 489265 w 516409"/>
                    <a:gd name="connsiteY4" fmla="*/ 28 h 193520"/>
                    <a:gd name="connsiteX5" fmla="*/ 516409 w 516409"/>
                    <a:gd name="connsiteY5" fmla="*/ 171376 h 193520"/>
                    <a:gd name="connsiteX6" fmla="*/ 427200 w 516409"/>
                    <a:gd name="connsiteY6" fmla="*/ 184991 h 193520"/>
                    <a:gd name="connsiteX7" fmla="*/ 258297 w 516409"/>
                    <a:gd name="connsiteY7" fmla="*/ 193520 h 193520"/>
                    <a:gd name="connsiteX8" fmla="*/ 89394 w 516409"/>
                    <a:gd name="connsiteY8" fmla="*/ 184991 h 193520"/>
                    <a:gd name="connsiteX9" fmla="*/ 0 w 516409"/>
                    <a:gd name="connsiteY9" fmla="*/ 171348 h 193520"/>
                    <a:gd name="connsiteX10" fmla="*/ 27143 w 516409"/>
                    <a:gd name="connsiteY10" fmla="*/ 0 h 19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6409" h="193520">
                      <a:moveTo>
                        <a:pt x="27143" y="0"/>
                      </a:moveTo>
                      <a:lnTo>
                        <a:pt x="107152" y="12210"/>
                      </a:lnTo>
                      <a:cubicBezTo>
                        <a:pt x="156847" y="17257"/>
                        <a:pt x="207270" y="19842"/>
                        <a:pt x="258297" y="19842"/>
                      </a:cubicBezTo>
                      <a:cubicBezTo>
                        <a:pt x="309324" y="19842"/>
                        <a:pt x="359747" y="17257"/>
                        <a:pt x="409442" y="12210"/>
                      </a:cubicBezTo>
                      <a:lnTo>
                        <a:pt x="489265" y="28"/>
                      </a:lnTo>
                      <a:lnTo>
                        <a:pt x="516409" y="171376"/>
                      </a:lnTo>
                      <a:lnTo>
                        <a:pt x="427200" y="184991"/>
                      </a:lnTo>
                      <a:cubicBezTo>
                        <a:pt x="371666" y="190631"/>
                        <a:pt x="315319" y="193520"/>
                        <a:pt x="258297" y="193520"/>
                      </a:cubicBezTo>
                      <a:cubicBezTo>
                        <a:pt x="201275" y="193520"/>
                        <a:pt x="144928" y="190631"/>
                        <a:pt x="89394" y="184991"/>
                      </a:cubicBezTo>
                      <a:lnTo>
                        <a:pt x="0" y="171348"/>
                      </a:lnTo>
                      <a:lnTo>
                        <a:pt x="27143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4AD58CC2-249D-494D-BFBD-D2861B6D2403}"/>
                    </a:ext>
                  </a:extLst>
                </p:cNvPr>
                <p:cNvSpPr/>
                <p:nvPr/>
              </p:nvSpPr>
              <p:spPr>
                <a:xfrm>
                  <a:off x="4560783" y="5742481"/>
                  <a:ext cx="784251" cy="195368"/>
                </a:xfrm>
                <a:custGeom>
                  <a:avLst/>
                  <a:gdLst>
                    <a:gd name="connsiteX0" fmla="*/ 25616 w 784251"/>
                    <a:gd name="connsiteY0" fmla="*/ 0 h 195368"/>
                    <a:gd name="connsiteX1" fmla="*/ 152461 w 784251"/>
                    <a:gd name="connsiteY1" fmla="*/ 19359 h 195368"/>
                    <a:gd name="connsiteX2" fmla="*/ 392218 w 784251"/>
                    <a:gd name="connsiteY2" fmla="*/ 31466 h 195368"/>
                    <a:gd name="connsiteX3" fmla="*/ 631975 w 784251"/>
                    <a:gd name="connsiteY3" fmla="*/ 19359 h 195368"/>
                    <a:gd name="connsiteX4" fmla="*/ 758635 w 784251"/>
                    <a:gd name="connsiteY4" fmla="*/ 29 h 195368"/>
                    <a:gd name="connsiteX5" fmla="*/ 784251 w 784251"/>
                    <a:gd name="connsiteY5" fmla="*/ 161733 h 195368"/>
                    <a:gd name="connsiteX6" fmla="*/ 648733 w 784251"/>
                    <a:gd name="connsiteY6" fmla="*/ 182415 h 195368"/>
                    <a:gd name="connsiteX7" fmla="*/ 392218 w 784251"/>
                    <a:gd name="connsiteY7" fmla="*/ 195368 h 195368"/>
                    <a:gd name="connsiteX8" fmla="*/ 135703 w 784251"/>
                    <a:gd name="connsiteY8" fmla="*/ 182415 h 195368"/>
                    <a:gd name="connsiteX9" fmla="*/ 0 w 784251"/>
                    <a:gd name="connsiteY9" fmla="*/ 161704 h 195368"/>
                    <a:gd name="connsiteX10" fmla="*/ 25616 w 784251"/>
                    <a:gd name="connsiteY10" fmla="*/ 0 h 195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84251" h="195368">
                      <a:moveTo>
                        <a:pt x="25616" y="0"/>
                      </a:moveTo>
                      <a:lnTo>
                        <a:pt x="152461" y="19359"/>
                      </a:lnTo>
                      <a:cubicBezTo>
                        <a:pt x="231291" y="27365"/>
                        <a:pt x="311276" y="31466"/>
                        <a:pt x="392218" y="31466"/>
                      </a:cubicBezTo>
                      <a:cubicBezTo>
                        <a:pt x="473161" y="31466"/>
                        <a:pt x="553145" y="27365"/>
                        <a:pt x="631975" y="19359"/>
                      </a:cubicBezTo>
                      <a:lnTo>
                        <a:pt x="758635" y="29"/>
                      </a:lnTo>
                      <a:lnTo>
                        <a:pt x="784251" y="161733"/>
                      </a:lnTo>
                      <a:lnTo>
                        <a:pt x="648733" y="182415"/>
                      </a:lnTo>
                      <a:cubicBezTo>
                        <a:pt x="564393" y="190981"/>
                        <a:pt x="478818" y="195368"/>
                        <a:pt x="392218" y="195368"/>
                      </a:cubicBezTo>
                      <a:cubicBezTo>
                        <a:pt x="305618" y="195368"/>
                        <a:pt x="220043" y="190981"/>
                        <a:pt x="135703" y="182415"/>
                      </a:cubicBezTo>
                      <a:lnTo>
                        <a:pt x="0" y="161704"/>
                      </a:lnTo>
                      <a:lnTo>
                        <a:pt x="2561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BBFA4E29-0B3F-47D4-B9BD-B8BD0E67A7B5}"/>
                    </a:ext>
                  </a:extLst>
                </p:cNvPr>
                <p:cNvSpPr/>
                <p:nvPr/>
              </p:nvSpPr>
              <p:spPr>
                <a:xfrm>
                  <a:off x="3784972" y="4474771"/>
                  <a:ext cx="499208" cy="425732"/>
                </a:xfrm>
                <a:custGeom>
                  <a:avLst/>
                  <a:gdLst>
                    <a:gd name="connsiteX0" fmla="*/ 123242 w 499208"/>
                    <a:gd name="connsiteY0" fmla="*/ 0 h 425732"/>
                    <a:gd name="connsiteX1" fmla="*/ 227705 w 499208"/>
                    <a:gd name="connsiteY1" fmla="*/ 94942 h 425732"/>
                    <a:gd name="connsiteX2" fmla="*/ 463392 w 499208"/>
                    <a:gd name="connsiteY2" fmla="*/ 254088 h 425732"/>
                    <a:gd name="connsiteX3" fmla="*/ 499208 w 499208"/>
                    <a:gd name="connsiteY3" fmla="*/ 271342 h 425732"/>
                    <a:gd name="connsiteX4" fmla="*/ 419897 w 499208"/>
                    <a:gd name="connsiteY4" fmla="*/ 425732 h 425732"/>
                    <a:gd name="connsiteX5" fmla="*/ 380607 w 499208"/>
                    <a:gd name="connsiteY5" fmla="*/ 406805 h 425732"/>
                    <a:gd name="connsiteX6" fmla="*/ 117229 w 499208"/>
                    <a:gd name="connsiteY6" fmla="*/ 228960 h 425732"/>
                    <a:gd name="connsiteX7" fmla="*/ 0 w 499208"/>
                    <a:gd name="connsiteY7" fmla="*/ 122415 h 425732"/>
                    <a:gd name="connsiteX8" fmla="*/ 123242 w 499208"/>
                    <a:gd name="connsiteY8" fmla="*/ 0 h 425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9208" h="425732">
                      <a:moveTo>
                        <a:pt x="123242" y="0"/>
                      </a:moveTo>
                      <a:lnTo>
                        <a:pt x="227705" y="94942"/>
                      </a:lnTo>
                      <a:cubicBezTo>
                        <a:pt x="300715" y="155195"/>
                        <a:pt x="379607" y="208574"/>
                        <a:pt x="463392" y="254088"/>
                      </a:cubicBezTo>
                      <a:lnTo>
                        <a:pt x="499208" y="271342"/>
                      </a:lnTo>
                      <a:lnTo>
                        <a:pt x="419897" y="425732"/>
                      </a:lnTo>
                      <a:lnTo>
                        <a:pt x="380607" y="406805"/>
                      </a:lnTo>
                      <a:cubicBezTo>
                        <a:pt x="286978" y="355943"/>
                        <a:pt x="198817" y="296292"/>
                        <a:pt x="117229" y="228960"/>
                      </a:cubicBezTo>
                      <a:lnTo>
                        <a:pt x="0" y="122415"/>
                      </a:lnTo>
                      <a:lnTo>
                        <a:pt x="12324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9852F36E-6705-4A43-9A9E-560B6237ED5B}"/>
                    </a:ext>
                  </a:extLst>
                </p:cNvPr>
                <p:cNvSpPr/>
                <p:nvPr/>
              </p:nvSpPr>
              <p:spPr>
                <a:xfrm>
                  <a:off x="3177109" y="5085482"/>
                  <a:ext cx="711303" cy="576746"/>
                </a:xfrm>
                <a:custGeom>
                  <a:avLst/>
                  <a:gdLst>
                    <a:gd name="connsiteX0" fmla="*/ 116268 w 711303"/>
                    <a:gd name="connsiteY0" fmla="*/ 0 h 576746"/>
                    <a:gd name="connsiteX1" fmla="*/ 117764 w 711303"/>
                    <a:gd name="connsiteY1" fmla="*/ 1646 h 576746"/>
                    <a:gd name="connsiteX2" fmla="*/ 658151 w 711303"/>
                    <a:gd name="connsiteY2" fmla="*/ 405442 h 576746"/>
                    <a:gd name="connsiteX3" fmla="*/ 711303 w 711303"/>
                    <a:gd name="connsiteY3" fmla="*/ 431047 h 576746"/>
                    <a:gd name="connsiteX4" fmla="*/ 636456 w 711303"/>
                    <a:gd name="connsiteY4" fmla="*/ 576746 h 576746"/>
                    <a:gd name="connsiteX5" fmla="*/ 580026 w 711303"/>
                    <a:gd name="connsiteY5" fmla="*/ 549562 h 576746"/>
                    <a:gd name="connsiteX6" fmla="*/ 1868 w 711303"/>
                    <a:gd name="connsiteY6" fmla="*/ 117542 h 576746"/>
                    <a:gd name="connsiteX7" fmla="*/ 0 w 711303"/>
                    <a:gd name="connsiteY7" fmla="*/ 115487 h 576746"/>
                    <a:gd name="connsiteX8" fmla="*/ 116268 w 711303"/>
                    <a:gd name="connsiteY8" fmla="*/ 0 h 576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1303" h="576746">
                      <a:moveTo>
                        <a:pt x="116268" y="0"/>
                      </a:moveTo>
                      <a:lnTo>
                        <a:pt x="117764" y="1646"/>
                      </a:lnTo>
                      <a:cubicBezTo>
                        <a:pt x="276896" y="160778"/>
                        <a:pt x="458793" y="297145"/>
                        <a:pt x="658151" y="405442"/>
                      </a:cubicBezTo>
                      <a:lnTo>
                        <a:pt x="711303" y="431047"/>
                      </a:lnTo>
                      <a:lnTo>
                        <a:pt x="636456" y="576746"/>
                      </a:lnTo>
                      <a:lnTo>
                        <a:pt x="580026" y="549562"/>
                      </a:lnTo>
                      <a:cubicBezTo>
                        <a:pt x="366734" y="433695"/>
                        <a:pt x="172123" y="287797"/>
                        <a:pt x="1868" y="117542"/>
                      </a:cubicBezTo>
                      <a:lnTo>
                        <a:pt x="0" y="115487"/>
                      </a:lnTo>
                      <a:lnTo>
                        <a:pt x="11626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6667A7BE-0045-4E5B-B0A7-2EB8D451856F}"/>
                    </a:ext>
                  </a:extLst>
                </p:cNvPr>
                <p:cNvSpPr/>
                <p:nvPr/>
              </p:nvSpPr>
              <p:spPr>
                <a:xfrm>
                  <a:off x="5618584" y="4478455"/>
                  <a:ext cx="497527" cy="424077"/>
                </a:xfrm>
                <a:custGeom>
                  <a:avLst/>
                  <a:gdLst>
                    <a:gd name="connsiteX0" fmla="*/ 375151 w 497527"/>
                    <a:gd name="connsiteY0" fmla="*/ 0 h 424077"/>
                    <a:gd name="connsiteX1" fmla="*/ 497527 w 497527"/>
                    <a:gd name="connsiteY1" fmla="*/ 123203 h 424077"/>
                    <a:gd name="connsiteX2" fmla="*/ 385216 w 497527"/>
                    <a:gd name="connsiteY2" fmla="*/ 225277 h 424077"/>
                    <a:gd name="connsiteX3" fmla="*/ 121838 w 497527"/>
                    <a:gd name="connsiteY3" fmla="*/ 403122 h 424077"/>
                    <a:gd name="connsiteX4" fmla="*/ 78338 w 497527"/>
                    <a:gd name="connsiteY4" fmla="*/ 424077 h 424077"/>
                    <a:gd name="connsiteX5" fmla="*/ 0 w 497527"/>
                    <a:gd name="connsiteY5" fmla="*/ 269218 h 424077"/>
                    <a:gd name="connsiteX6" fmla="*/ 39053 w 497527"/>
                    <a:gd name="connsiteY6" fmla="*/ 250405 h 424077"/>
                    <a:gd name="connsiteX7" fmla="*/ 274740 w 497527"/>
                    <a:gd name="connsiteY7" fmla="*/ 91259 h 424077"/>
                    <a:gd name="connsiteX8" fmla="*/ 375151 w 497527"/>
                    <a:gd name="connsiteY8" fmla="*/ 0 h 424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7527" h="424077">
                      <a:moveTo>
                        <a:pt x="375151" y="0"/>
                      </a:moveTo>
                      <a:lnTo>
                        <a:pt x="497527" y="123203"/>
                      </a:lnTo>
                      <a:lnTo>
                        <a:pt x="385216" y="225277"/>
                      </a:lnTo>
                      <a:cubicBezTo>
                        <a:pt x="303628" y="292609"/>
                        <a:pt x="215467" y="352260"/>
                        <a:pt x="121838" y="403122"/>
                      </a:cubicBezTo>
                      <a:lnTo>
                        <a:pt x="78338" y="424077"/>
                      </a:lnTo>
                      <a:lnTo>
                        <a:pt x="0" y="269218"/>
                      </a:lnTo>
                      <a:lnTo>
                        <a:pt x="39053" y="250405"/>
                      </a:lnTo>
                      <a:cubicBezTo>
                        <a:pt x="122838" y="204891"/>
                        <a:pt x="201731" y="151512"/>
                        <a:pt x="274740" y="91259"/>
                      </a:cubicBezTo>
                      <a:lnTo>
                        <a:pt x="375151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512B1326-FBAF-4243-B7A8-4DE9225A2F22}"/>
                    </a:ext>
                  </a:extLst>
                </p:cNvPr>
                <p:cNvSpPr/>
                <p:nvPr/>
              </p:nvSpPr>
              <p:spPr>
                <a:xfrm>
                  <a:off x="6009497" y="5093245"/>
                  <a:ext cx="710389" cy="573324"/>
                </a:xfrm>
                <a:custGeom>
                  <a:avLst/>
                  <a:gdLst>
                    <a:gd name="connsiteX0" fmla="*/ 594902 w 710389"/>
                    <a:gd name="connsiteY0" fmla="*/ 0 h 573324"/>
                    <a:gd name="connsiteX1" fmla="*/ 710389 w 710389"/>
                    <a:gd name="connsiteY1" fmla="*/ 116268 h 573324"/>
                    <a:gd name="connsiteX2" fmla="*/ 539365 w 710389"/>
                    <a:gd name="connsiteY2" fmla="*/ 271705 h 573324"/>
                    <a:gd name="connsiteX3" fmla="*/ 139370 w 710389"/>
                    <a:gd name="connsiteY3" fmla="*/ 541799 h 573324"/>
                    <a:gd name="connsiteX4" fmla="*/ 73929 w 710389"/>
                    <a:gd name="connsiteY4" fmla="*/ 573324 h 573324"/>
                    <a:gd name="connsiteX5" fmla="*/ 0 w 710389"/>
                    <a:gd name="connsiteY5" fmla="*/ 427183 h 573324"/>
                    <a:gd name="connsiteX6" fmla="*/ 61245 w 710389"/>
                    <a:gd name="connsiteY6" fmla="*/ 397679 h 573324"/>
                    <a:gd name="connsiteX7" fmla="*/ 435108 w 710389"/>
                    <a:gd name="connsiteY7" fmla="*/ 145230 h 573324"/>
                    <a:gd name="connsiteX8" fmla="*/ 594902 w 710389"/>
                    <a:gd name="connsiteY8" fmla="*/ 0 h 573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0389" h="573324">
                      <a:moveTo>
                        <a:pt x="594902" y="0"/>
                      </a:moveTo>
                      <a:lnTo>
                        <a:pt x="710389" y="116268"/>
                      </a:lnTo>
                      <a:lnTo>
                        <a:pt x="539365" y="271705"/>
                      </a:lnTo>
                      <a:cubicBezTo>
                        <a:pt x="415457" y="373963"/>
                        <a:pt x="281565" y="464555"/>
                        <a:pt x="139370" y="541799"/>
                      </a:cubicBezTo>
                      <a:lnTo>
                        <a:pt x="73929" y="573324"/>
                      </a:lnTo>
                      <a:lnTo>
                        <a:pt x="0" y="427183"/>
                      </a:lnTo>
                      <a:lnTo>
                        <a:pt x="61245" y="397679"/>
                      </a:lnTo>
                      <a:cubicBezTo>
                        <a:pt x="194150" y="325481"/>
                        <a:pt x="319295" y="240808"/>
                        <a:pt x="435108" y="145230"/>
                      </a:cubicBezTo>
                      <a:lnTo>
                        <a:pt x="59490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フリーフォーム: 図形 663">
                  <a:extLst>
                    <a:ext uri="{FF2B5EF4-FFF2-40B4-BE49-F238E27FC236}">
                      <a16:creationId xmlns:a16="http://schemas.microsoft.com/office/drawing/2014/main" id="{4706F667-5D56-49F5-BB05-710F1DEBF555}"/>
                    </a:ext>
                  </a:extLst>
                </p:cNvPr>
                <p:cNvSpPr/>
                <p:nvPr/>
              </p:nvSpPr>
              <p:spPr>
                <a:xfrm>
                  <a:off x="3323837" y="3664233"/>
                  <a:ext cx="313038" cy="513974"/>
                </a:xfrm>
                <a:custGeom>
                  <a:avLst/>
                  <a:gdLst>
                    <a:gd name="connsiteX0" fmla="*/ 171348 w 313038"/>
                    <a:gd name="connsiteY0" fmla="*/ 0 h 513974"/>
                    <a:gd name="connsiteX1" fmla="*/ 180916 w 313038"/>
                    <a:gd name="connsiteY1" fmla="*/ 62692 h 513974"/>
                    <a:gd name="connsiteX2" fmla="*/ 267054 w 313038"/>
                    <a:gd name="connsiteY2" fmla="*/ 340180 h 513974"/>
                    <a:gd name="connsiteX3" fmla="*/ 313038 w 313038"/>
                    <a:gd name="connsiteY3" fmla="*/ 435636 h 513974"/>
                    <a:gd name="connsiteX4" fmla="*/ 158179 w 313038"/>
                    <a:gd name="connsiteY4" fmla="*/ 513974 h 513974"/>
                    <a:gd name="connsiteX5" fmla="*/ 107024 w 313038"/>
                    <a:gd name="connsiteY5" fmla="*/ 407784 h 513974"/>
                    <a:gd name="connsiteX6" fmla="*/ 10767 w 313038"/>
                    <a:gd name="connsiteY6" fmla="*/ 97694 h 513974"/>
                    <a:gd name="connsiteX7" fmla="*/ 0 w 313038"/>
                    <a:gd name="connsiteY7" fmla="*/ 27143 h 513974"/>
                    <a:gd name="connsiteX8" fmla="*/ 171348 w 313038"/>
                    <a:gd name="connsiteY8" fmla="*/ 0 h 513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3038" h="513974">
                      <a:moveTo>
                        <a:pt x="171348" y="0"/>
                      </a:moveTo>
                      <a:lnTo>
                        <a:pt x="180916" y="62692"/>
                      </a:lnTo>
                      <a:cubicBezTo>
                        <a:pt x="200609" y="158924"/>
                        <a:pt x="229651" y="251751"/>
                        <a:pt x="267054" y="340180"/>
                      </a:cubicBezTo>
                      <a:lnTo>
                        <a:pt x="313038" y="435636"/>
                      </a:lnTo>
                      <a:lnTo>
                        <a:pt x="158179" y="513974"/>
                      </a:lnTo>
                      <a:lnTo>
                        <a:pt x="107024" y="407784"/>
                      </a:lnTo>
                      <a:cubicBezTo>
                        <a:pt x="65227" y="308965"/>
                        <a:pt x="32773" y="205233"/>
                        <a:pt x="10767" y="97694"/>
                      </a:cubicBezTo>
                      <a:lnTo>
                        <a:pt x="0" y="27143"/>
                      </a:lnTo>
                      <a:lnTo>
                        <a:pt x="17134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2F637548-F37E-4AA0-8A7B-E64928E1119B}"/>
                    </a:ext>
                  </a:extLst>
                </p:cNvPr>
                <p:cNvSpPr/>
                <p:nvPr/>
              </p:nvSpPr>
              <p:spPr>
                <a:xfrm>
                  <a:off x="2478437" y="3799681"/>
                  <a:ext cx="385682" cy="765030"/>
                </a:xfrm>
                <a:custGeom>
                  <a:avLst/>
                  <a:gdLst>
                    <a:gd name="connsiteX0" fmla="*/ 161704 w 385682"/>
                    <a:gd name="connsiteY0" fmla="*/ 0 h 765030"/>
                    <a:gd name="connsiteX1" fmla="*/ 177257 w 385682"/>
                    <a:gd name="connsiteY1" fmla="*/ 101907 h 765030"/>
                    <a:gd name="connsiteX2" fmla="*/ 313894 w 385682"/>
                    <a:gd name="connsiteY2" fmla="*/ 542078 h 765030"/>
                    <a:gd name="connsiteX3" fmla="*/ 385682 w 385682"/>
                    <a:gd name="connsiteY3" fmla="*/ 691101 h 765030"/>
                    <a:gd name="connsiteX4" fmla="*/ 239541 w 385682"/>
                    <a:gd name="connsiteY4" fmla="*/ 765030 h 765030"/>
                    <a:gd name="connsiteX5" fmla="*/ 162872 w 385682"/>
                    <a:gd name="connsiteY5" fmla="*/ 605876 h 765030"/>
                    <a:gd name="connsiteX6" fmla="*/ 16685 w 385682"/>
                    <a:gd name="connsiteY6" fmla="*/ 134940 h 765030"/>
                    <a:gd name="connsiteX7" fmla="*/ 0 w 385682"/>
                    <a:gd name="connsiteY7" fmla="*/ 25616 h 765030"/>
                    <a:gd name="connsiteX8" fmla="*/ 161704 w 385682"/>
                    <a:gd name="connsiteY8" fmla="*/ 0 h 765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5682" h="765030">
                      <a:moveTo>
                        <a:pt x="161704" y="0"/>
                      </a:moveTo>
                      <a:lnTo>
                        <a:pt x="177257" y="101907"/>
                      </a:lnTo>
                      <a:cubicBezTo>
                        <a:pt x="208494" y="254558"/>
                        <a:pt x="254563" y="401805"/>
                        <a:pt x="313894" y="542078"/>
                      </a:cubicBezTo>
                      <a:lnTo>
                        <a:pt x="385682" y="691101"/>
                      </a:lnTo>
                      <a:lnTo>
                        <a:pt x="239541" y="765030"/>
                      </a:lnTo>
                      <a:lnTo>
                        <a:pt x="162872" y="605876"/>
                      </a:lnTo>
                      <a:cubicBezTo>
                        <a:pt x="99395" y="455799"/>
                        <a:pt x="50105" y="298260"/>
                        <a:pt x="16685" y="134940"/>
                      </a:cubicBezTo>
                      <a:lnTo>
                        <a:pt x="0" y="25616"/>
                      </a:lnTo>
                      <a:lnTo>
                        <a:pt x="16170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フリーフォーム: 図形 665">
                  <a:extLst>
                    <a:ext uri="{FF2B5EF4-FFF2-40B4-BE49-F238E27FC236}">
                      <a16:creationId xmlns:a16="http://schemas.microsoft.com/office/drawing/2014/main" id="{5CF89389-E8C9-4ED0-A0BA-A96DC8B874A9}"/>
                    </a:ext>
                  </a:extLst>
                </p:cNvPr>
                <p:cNvSpPr/>
                <p:nvPr/>
              </p:nvSpPr>
              <p:spPr>
                <a:xfrm>
                  <a:off x="6266207" y="3663620"/>
                  <a:ext cx="316050" cy="521621"/>
                </a:xfrm>
                <a:custGeom>
                  <a:avLst/>
                  <a:gdLst>
                    <a:gd name="connsiteX0" fmla="*/ 144702 w 316050"/>
                    <a:gd name="connsiteY0" fmla="*/ 0 h 521621"/>
                    <a:gd name="connsiteX1" fmla="*/ 316050 w 316050"/>
                    <a:gd name="connsiteY1" fmla="*/ 27144 h 521621"/>
                    <a:gd name="connsiteX2" fmla="*/ 305189 w 316050"/>
                    <a:gd name="connsiteY2" fmla="*/ 98308 h 521621"/>
                    <a:gd name="connsiteX3" fmla="*/ 208932 w 316050"/>
                    <a:gd name="connsiteY3" fmla="*/ 408398 h 521621"/>
                    <a:gd name="connsiteX4" fmla="*/ 154390 w 316050"/>
                    <a:gd name="connsiteY4" fmla="*/ 521621 h 521621"/>
                    <a:gd name="connsiteX5" fmla="*/ 0 w 316050"/>
                    <a:gd name="connsiteY5" fmla="*/ 442309 h 521621"/>
                    <a:gd name="connsiteX6" fmla="*/ 48902 w 316050"/>
                    <a:gd name="connsiteY6" fmla="*/ 340794 h 521621"/>
                    <a:gd name="connsiteX7" fmla="*/ 135040 w 316050"/>
                    <a:gd name="connsiteY7" fmla="*/ 63306 h 521621"/>
                    <a:gd name="connsiteX8" fmla="*/ 144702 w 316050"/>
                    <a:gd name="connsiteY8" fmla="*/ 0 h 5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6050" h="521621">
                      <a:moveTo>
                        <a:pt x="144702" y="0"/>
                      </a:moveTo>
                      <a:lnTo>
                        <a:pt x="316050" y="27144"/>
                      </a:lnTo>
                      <a:lnTo>
                        <a:pt x="305189" y="98308"/>
                      </a:lnTo>
                      <a:cubicBezTo>
                        <a:pt x="283184" y="205847"/>
                        <a:pt x="250729" y="309579"/>
                        <a:pt x="208932" y="408398"/>
                      </a:cubicBezTo>
                      <a:lnTo>
                        <a:pt x="154390" y="521621"/>
                      </a:lnTo>
                      <a:lnTo>
                        <a:pt x="0" y="442309"/>
                      </a:lnTo>
                      <a:lnTo>
                        <a:pt x="48902" y="340794"/>
                      </a:lnTo>
                      <a:cubicBezTo>
                        <a:pt x="86305" y="252365"/>
                        <a:pt x="115348" y="159538"/>
                        <a:pt x="135040" y="63306"/>
                      </a:cubicBezTo>
                      <a:lnTo>
                        <a:pt x="14470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62C89D73-10C1-4FD5-81DB-0312223A80CF}"/>
                    </a:ext>
                  </a:extLst>
                </p:cNvPr>
                <p:cNvSpPr/>
                <p:nvPr/>
              </p:nvSpPr>
              <p:spPr>
                <a:xfrm>
                  <a:off x="7036623" y="3799069"/>
                  <a:ext cx="391034" cy="777477"/>
                </a:xfrm>
                <a:custGeom>
                  <a:avLst/>
                  <a:gdLst>
                    <a:gd name="connsiteX0" fmla="*/ 229330 w 391034"/>
                    <a:gd name="connsiteY0" fmla="*/ 0 h 777477"/>
                    <a:gd name="connsiteX1" fmla="*/ 391034 w 391034"/>
                    <a:gd name="connsiteY1" fmla="*/ 25615 h 777477"/>
                    <a:gd name="connsiteX2" fmla="*/ 374255 w 391034"/>
                    <a:gd name="connsiteY2" fmla="*/ 135553 h 777477"/>
                    <a:gd name="connsiteX3" fmla="*/ 228068 w 391034"/>
                    <a:gd name="connsiteY3" fmla="*/ 606489 h 777477"/>
                    <a:gd name="connsiteX4" fmla="*/ 145699 w 391034"/>
                    <a:gd name="connsiteY4" fmla="*/ 777477 h 777477"/>
                    <a:gd name="connsiteX5" fmla="*/ 0 w 391034"/>
                    <a:gd name="connsiteY5" fmla="*/ 702630 h 777477"/>
                    <a:gd name="connsiteX6" fmla="*/ 77046 w 391034"/>
                    <a:gd name="connsiteY6" fmla="*/ 542691 h 777477"/>
                    <a:gd name="connsiteX7" fmla="*/ 213683 w 391034"/>
                    <a:gd name="connsiteY7" fmla="*/ 102520 h 777477"/>
                    <a:gd name="connsiteX8" fmla="*/ 229330 w 391034"/>
                    <a:gd name="connsiteY8" fmla="*/ 0 h 777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1034" h="777477">
                      <a:moveTo>
                        <a:pt x="229330" y="0"/>
                      </a:moveTo>
                      <a:lnTo>
                        <a:pt x="391034" y="25615"/>
                      </a:lnTo>
                      <a:lnTo>
                        <a:pt x="374255" y="135553"/>
                      </a:lnTo>
                      <a:cubicBezTo>
                        <a:pt x="340835" y="298873"/>
                        <a:pt x="291546" y="456412"/>
                        <a:pt x="228068" y="606489"/>
                      </a:cubicBezTo>
                      <a:lnTo>
                        <a:pt x="145699" y="777477"/>
                      </a:lnTo>
                      <a:lnTo>
                        <a:pt x="0" y="702630"/>
                      </a:lnTo>
                      <a:lnTo>
                        <a:pt x="77046" y="542691"/>
                      </a:lnTo>
                      <a:cubicBezTo>
                        <a:pt x="136377" y="402418"/>
                        <a:pt x="182446" y="255171"/>
                        <a:pt x="213683" y="102520"/>
                      </a:cubicBezTo>
                      <a:lnTo>
                        <a:pt x="229330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楕円 667">
                  <a:extLst>
                    <a:ext uri="{FF2B5EF4-FFF2-40B4-BE49-F238E27FC236}">
                      <a16:creationId xmlns:a16="http://schemas.microsoft.com/office/drawing/2014/main" id="{2BA7B655-53A6-405F-8ABE-BF13C383BA84}"/>
                    </a:ext>
                  </a:extLst>
                </p:cNvPr>
                <p:cNvSpPr/>
                <p:nvPr/>
              </p:nvSpPr>
              <p:spPr>
                <a:xfrm>
                  <a:off x="4948149" y="3299655"/>
                  <a:ext cx="258689" cy="25869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grpSp>
          <p:nvGrpSpPr>
            <p:cNvPr id="620" name="グループ化 619">
              <a:extLst>
                <a:ext uri="{FF2B5EF4-FFF2-40B4-BE49-F238E27FC236}">
                  <a16:creationId xmlns:a16="http://schemas.microsoft.com/office/drawing/2014/main" id="{21427A72-B09B-4C5A-B0D5-00D8A29B2C5D}"/>
                </a:ext>
              </a:extLst>
            </p:cNvPr>
            <p:cNvGrpSpPr/>
            <p:nvPr/>
          </p:nvGrpSpPr>
          <p:grpSpPr>
            <a:xfrm>
              <a:off x="2309445" y="2011392"/>
              <a:ext cx="923333" cy="199884"/>
              <a:chOff x="4007895" y="4798006"/>
              <a:chExt cx="1215135" cy="263054"/>
            </a:xfrm>
          </p:grpSpPr>
          <p:sp>
            <p:nvSpPr>
              <p:cNvPr id="639" name="四角形: 上の 2 つの角を丸める 5">
                <a:extLst>
                  <a:ext uri="{FF2B5EF4-FFF2-40B4-BE49-F238E27FC236}">
                    <a16:creationId xmlns:a16="http://schemas.microsoft.com/office/drawing/2014/main" id="{B4F7375C-9C60-4591-82E7-3E8CE6D38BDA}"/>
                  </a:ext>
                </a:extLst>
              </p:cNvPr>
              <p:cNvSpPr/>
              <p:nvPr/>
            </p:nvSpPr>
            <p:spPr>
              <a:xfrm rot="16200000">
                <a:off x="4888980" y="4735376"/>
                <a:ext cx="236707" cy="388322"/>
              </a:xfrm>
              <a:custGeom>
                <a:avLst/>
                <a:gdLst>
                  <a:gd name="connsiteX0" fmla="*/ 200169 w 400338"/>
                  <a:gd name="connsiteY0" fmla="*/ 0 h 627164"/>
                  <a:gd name="connsiteX1" fmla="*/ 200169 w 400338"/>
                  <a:gd name="connsiteY1" fmla="*/ 0 h 627164"/>
                  <a:gd name="connsiteX2" fmla="*/ 400338 w 400338"/>
                  <a:gd name="connsiteY2" fmla="*/ 200169 h 627164"/>
                  <a:gd name="connsiteX3" fmla="*/ 400338 w 400338"/>
                  <a:gd name="connsiteY3" fmla="*/ 579492 h 627164"/>
                  <a:gd name="connsiteX4" fmla="*/ 352666 w 400338"/>
                  <a:gd name="connsiteY4" fmla="*/ 627164 h 627164"/>
                  <a:gd name="connsiteX5" fmla="*/ 47672 w 400338"/>
                  <a:gd name="connsiteY5" fmla="*/ 627164 h 627164"/>
                  <a:gd name="connsiteX6" fmla="*/ 0 w 400338"/>
                  <a:gd name="connsiteY6" fmla="*/ 579492 h 627164"/>
                  <a:gd name="connsiteX7" fmla="*/ 0 w 400338"/>
                  <a:gd name="connsiteY7" fmla="*/ 200169 h 627164"/>
                  <a:gd name="connsiteX8" fmla="*/ 200169 w 400338"/>
                  <a:gd name="connsiteY8" fmla="*/ 0 h 627164"/>
                  <a:gd name="connsiteX0" fmla="*/ 196994 w 400338"/>
                  <a:gd name="connsiteY0" fmla="*/ 0 h 785914"/>
                  <a:gd name="connsiteX1" fmla="*/ 200169 w 400338"/>
                  <a:gd name="connsiteY1" fmla="*/ 158750 h 785914"/>
                  <a:gd name="connsiteX2" fmla="*/ 400338 w 400338"/>
                  <a:gd name="connsiteY2" fmla="*/ 358919 h 785914"/>
                  <a:gd name="connsiteX3" fmla="*/ 400338 w 400338"/>
                  <a:gd name="connsiteY3" fmla="*/ 738242 h 785914"/>
                  <a:gd name="connsiteX4" fmla="*/ 352666 w 400338"/>
                  <a:gd name="connsiteY4" fmla="*/ 785914 h 785914"/>
                  <a:gd name="connsiteX5" fmla="*/ 47672 w 400338"/>
                  <a:gd name="connsiteY5" fmla="*/ 785914 h 785914"/>
                  <a:gd name="connsiteX6" fmla="*/ 0 w 400338"/>
                  <a:gd name="connsiteY6" fmla="*/ 738242 h 785914"/>
                  <a:gd name="connsiteX7" fmla="*/ 0 w 400338"/>
                  <a:gd name="connsiteY7" fmla="*/ 358919 h 785914"/>
                  <a:gd name="connsiteX8" fmla="*/ 196994 w 400338"/>
                  <a:gd name="connsiteY8" fmla="*/ 0 h 785914"/>
                  <a:gd name="connsiteX0" fmla="*/ 196994 w 400338"/>
                  <a:gd name="connsiteY0" fmla="*/ 3175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5 h 789089"/>
                  <a:gd name="connsiteX0" fmla="*/ 196994 w 400338"/>
                  <a:gd name="connsiteY0" fmla="*/ 3176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6 h 78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338" h="789089">
                    <a:moveTo>
                      <a:pt x="196994" y="3176"/>
                    </a:moveTo>
                    <a:lnTo>
                      <a:pt x="196994" y="0"/>
                    </a:lnTo>
                    <a:cubicBezTo>
                      <a:pt x="307544" y="0"/>
                      <a:pt x="400338" y="251544"/>
                      <a:pt x="400338" y="362094"/>
                    </a:cubicBezTo>
                    <a:lnTo>
                      <a:pt x="400338" y="741417"/>
                    </a:lnTo>
                    <a:cubicBezTo>
                      <a:pt x="400338" y="767746"/>
                      <a:pt x="378995" y="789089"/>
                      <a:pt x="352666" y="789089"/>
                    </a:cubicBezTo>
                    <a:lnTo>
                      <a:pt x="47672" y="789089"/>
                    </a:lnTo>
                    <a:cubicBezTo>
                      <a:pt x="21343" y="789089"/>
                      <a:pt x="0" y="767746"/>
                      <a:pt x="0" y="741417"/>
                    </a:cubicBezTo>
                    <a:lnTo>
                      <a:pt x="0" y="362094"/>
                    </a:lnTo>
                    <a:cubicBezTo>
                      <a:pt x="0" y="251544"/>
                      <a:pt x="86444" y="3176"/>
                      <a:pt x="196994" y="31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四角形: 上の 2 つの角を丸める 639">
                <a:extLst>
                  <a:ext uri="{FF2B5EF4-FFF2-40B4-BE49-F238E27FC236}">
                    <a16:creationId xmlns:a16="http://schemas.microsoft.com/office/drawing/2014/main" id="{F3B3D2B9-3FB3-4581-9034-F82602133E47}"/>
                  </a:ext>
                </a:extLst>
              </p:cNvPr>
              <p:cNvSpPr/>
              <p:nvPr/>
            </p:nvSpPr>
            <p:spPr>
              <a:xfrm rot="16200000" flipH="1">
                <a:off x="5044427" y="4764451"/>
                <a:ext cx="27032" cy="330174"/>
              </a:xfrm>
              <a:prstGeom prst="round2SameRect">
                <a:avLst>
                  <a:gd name="adj1" fmla="val 50000"/>
                  <a:gd name="adj2" fmla="val 11908"/>
                </a:avLst>
              </a:prstGeom>
              <a:solidFill>
                <a:srgbClr val="C0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AE29B9A8-3172-417B-86F8-192C2C7CDD1C}"/>
                  </a:ext>
                </a:extLst>
              </p:cNvPr>
              <p:cNvSpPr/>
              <p:nvPr/>
            </p:nvSpPr>
            <p:spPr>
              <a:xfrm flipH="1" flipV="1">
                <a:off x="4007895" y="4892719"/>
                <a:ext cx="451973" cy="73629"/>
              </a:xfrm>
              <a:custGeom>
                <a:avLst/>
                <a:gdLst>
                  <a:gd name="connsiteX0" fmla="*/ 180179 w 451973"/>
                  <a:gd name="connsiteY0" fmla="*/ 73629 h 73629"/>
                  <a:gd name="connsiteX1" fmla="*/ 180179 w 451973"/>
                  <a:gd name="connsiteY1" fmla="*/ 46164 h 73629"/>
                  <a:gd name="connsiteX2" fmla="*/ 0 w 451973"/>
                  <a:gd name="connsiteY2" fmla="*/ 46164 h 73629"/>
                  <a:gd name="connsiteX3" fmla="*/ 0 w 451973"/>
                  <a:gd name="connsiteY3" fmla="*/ 27464 h 73629"/>
                  <a:gd name="connsiteX4" fmla="*/ 180179 w 451973"/>
                  <a:gd name="connsiteY4" fmla="*/ 27464 h 73629"/>
                  <a:gd name="connsiteX5" fmla="*/ 180179 w 451973"/>
                  <a:gd name="connsiteY5" fmla="*/ 0 h 73629"/>
                  <a:gd name="connsiteX6" fmla="*/ 339262 w 451973"/>
                  <a:gd name="connsiteY6" fmla="*/ 27464 h 73629"/>
                  <a:gd name="connsiteX7" fmla="*/ 451973 w 451973"/>
                  <a:gd name="connsiteY7" fmla="*/ 27464 h 73629"/>
                  <a:gd name="connsiteX8" fmla="*/ 451973 w 451973"/>
                  <a:gd name="connsiteY8" fmla="*/ 46164 h 73629"/>
                  <a:gd name="connsiteX9" fmla="*/ 339272 w 451973"/>
                  <a:gd name="connsiteY9" fmla="*/ 46164 h 7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1973" h="73629">
                    <a:moveTo>
                      <a:pt x="180179" y="73629"/>
                    </a:moveTo>
                    <a:lnTo>
                      <a:pt x="180179" y="46164"/>
                    </a:lnTo>
                    <a:lnTo>
                      <a:pt x="0" y="46164"/>
                    </a:lnTo>
                    <a:lnTo>
                      <a:pt x="0" y="27464"/>
                    </a:lnTo>
                    <a:lnTo>
                      <a:pt x="180179" y="27464"/>
                    </a:lnTo>
                    <a:lnTo>
                      <a:pt x="180179" y="0"/>
                    </a:lnTo>
                    <a:lnTo>
                      <a:pt x="339262" y="27464"/>
                    </a:lnTo>
                    <a:lnTo>
                      <a:pt x="451973" y="27464"/>
                    </a:lnTo>
                    <a:lnTo>
                      <a:pt x="451973" y="46164"/>
                    </a:lnTo>
                    <a:lnTo>
                      <a:pt x="339272" y="461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A5608911-836F-40A5-BAD6-45D1679669AB}"/>
                  </a:ext>
                </a:extLst>
              </p:cNvPr>
              <p:cNvSpPr/>
              <p:nvPr/>
            </p:nvSpPr>
            <p:spPr>
              <a:xfrm>
                <a:off x="4242583" y="4883519"/>
                <a:ext cx="684921" cy="92036"/>
              </a:xfrm>
              <a:custGeom>
                <a:avLst/>
                <a:gdLst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74467 w 1452162"/>
                  <a:gd name="connsiteY8" fmla="*/ 116072 h 155658"/>
                  <a:gd name="connsiteX9" fmla="*/ 1244447 w 1452162"/>
                  <a:gd name="connsiteY9" fmla="*/ 139697 h 155658"/>
                  <a:gd name="connsiteX10" fmla="*/ 1126238 w 1452162"/>
                  <a:gd name="connsiteY10" fmla="*/ 155658 h 155658"/>
                  <a:gd name="connsiteX11" fmla="*/ 167174 w 1452162"/>
                  <a:gd name="connsiteY11" fmla="*/ 155658 h 155658"/>
                  <a:gd name="connsiteX12" fmla="*/ 0 w 1452162"/>
                  <a:gd name="connsiteY12" fmla="*/ 101164 h 155658"/>
                  <a:gd name="connsiteX13" fmla="*/ 0 w 1452162"/>
                  <a:gd name="connsiteY13" fmla="*/ 54494 h 155658"/>
                  <a:gd name="connsiteX14" fmla="*/ 167174 w 1452162"/>
                  <a:gd name="connsiteY14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44447 w 1452162"/>
                  <a:gd name="connsiteY8" fmla="*/ 139697 h 155658"/>
                  <a:gd name="connsiteX9" fmla="*/ 1126238 w 1452162"/>
                  <a:gd name="connsiteY9" fmla="*/ 155658 h 155658"/>
                  <a:gd name="connsiteX10" fmla="*/ 167174 w 1452162"/>
                  <a:gd name="connsiteY10" fmla="*/ 155658 h 155658"/>
                  <a:gd name="connsiteX11" fmla="*/ 0 w 1452162"/>
                  <a:gd name="connsiteY11" fmla="*/ 101164 h 155658"/>
                  <a:gd name="connsiteX12" fmla="*/ 0 w 1452162"/>
                  <a:gd name="connsiteY12" fmla="*/ 54494 h 155658"/>
                  <a:gd name="connsiteX13" fmla="*/ 167174 w 1452162"/>
                  <a:gd name="connsiteY13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312894 w 1452162"/>
                  <a:gd name="connsiteY3" fmla="*/ 39586 h 155658"/>
                  <a:gd name="connsiteX4" fmla="*/ 1452162 w 1452162"/>
                  <a:gd name="connsiteY4" fmla="*/ 66363 h 155658"/>
                  <a:gd name="connsiteX5" fmla="*/ 1452162 w 1452162"/>
                  <a:gd name="connsiteY5" fmla="*/ 89295 h 155658"/>
                  <a:gd name="connsiteX6" fmla="*/ 1312894 w 1452162"/>
                  <a:gd name="connsiteY6" fmla="*/ 116072 h 155658"/>
                  <a:gd name="connsiteX7" fmla="*/ 1244447 w 1452162"/>
                  <a:gd name="connsiteY7" fmla="*/ 139697 h 155658"/>
                  <a:gd name="connsiteX8" fmla="*/ 1126238 w 1452162"/>
                  <a:gd name="connsiteY8" fmla="*/ 155658 h 155658"/>
                  <a:gd name="connsiteX9" fmla="*/ 167174 w 1452162"/>
                  <a:gd name="connsiteY9" fmla="*/ 155658 h 155658"/>
                  <a:gd name="connsiteX10" fmla="*/ 0 w 1452162"/>
                  <a:gd name="connsiteY10" fmla="*/ 101164 h 155658"/>
                  <a:gd name="connsiteX11" fmla="*/ 0 w 1452162"/>
                  <a:gd name="connsiteY11" fmla="*/ 54494 h 155658"/>
                  <a:gd name="connsiteX12" fmla="*/ 167174 w 1452162"/>
                  <a:gd name="connsiteY12" fmla="*/ 0 h 155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2162" h="155658">
                    <a:moveTo>
                      <a:pt x="167174" y="0"/>
                    </a:moveTo>
                    <a:lnTo>
                      <a:pt x="1126238" y="0"/>
                    </a:lnTo>
                    <a:cubicBezTo>
                      <a:pt x="1172401" y="0"/>
                      <a:pt x="1214195" y="6099"/>
                      <a:pt x="1244447" y="15961"/>
                    </a:cubicBezTo>
                    <a:lnTo>
                      <a:pt x="1312894" y="39586"/>
                    </a:lnTo>
                    <a:cubicBezTo>
                      <a:pt x="1389809" y="39586"/>
                      <a:pt x="1452162" y="51575"/>
                      <a:pt x="1452162" y="66363"/>
                    </a:cubicBezTo>
                    <a:lnTo>
                      <a:pt x="1452162" y="89295"/>
                    </a:lnTo>
                    <a:cubicBezTo>
                      <a:pt x="1452162" y="104084"/>
                      <a:pt x="1389809" y="116072"/>
                      <a:pt x="1312894" y="116072"/>
                    </a:cubicBezTo>
                    <a:lnTo>
                      <a:pt x="1244447" y="139697"/>
                    </a:lnTo>
                    <a:cubicBezTo>
                      <a:pt x="1214195" y="149559"/>
                      <a:pt x="1172401" y="155658"/>
                      <a:pt x="1126238" y="155658"/>
                    </a:cubicBezTo>
                    <a:lnTo>
                      <a:pt x="167174" y="155658"/>
                    </a:lnTo>
                    <a:cubicBezTo>
                      <a:pt x="74847" y="155658"/>
                      <a:pt x="0" y="131260"/>
                      <a:pt x="0" y="101164"/>
                    </a:cubicBezTo>
                    <a:lnTo>
                      <a:pt x="0" y="54494"/>
                    </a:lnTo>
                    <a:cubicBezTo>
                      <a:pt x="0" y="24398"/>
                      <a:pt x="74847" y="0"/>
                      <a:pt x="1671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楕円 642">
                <a:extLst>
                  <a:ext uri="{FF2B5EF4-FFF2-40B4-BE49-F238E27FC236}">
                    <a16:creationId xmlns:a16="http://schemas.microsoft.com/office/drawing/2014/main" id="{EB2451E7-205B-4934-8288-537D622D88CA}"/>
                  </a:ext>
                </a:extLst>
              </p:cNvPr>
              <p:cNvSpPr/>
              <p:nvPr/>
            </p:nvSpPr>
            <p:spPr>
              <a:xfrm>
                <a:off x="4387649" y="4798006"/>
                <a:ext cx="462630" cy="263054"/>
              </a:xfrm>
              <a:prstGeom prst="ellipse">
                <a:avLst/>
              </a:prstGeom>
              <a:pattFill prst="dkVert">
                <a:fgClr>
                  <a:srgbClr val="FF0000"/>
                </a:fgClr>
                <a:bgClr>
                  <a:schemeClr val="tx1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E2FD3967-FA24-4DB9-90A3-B5D82C33F518}"/>
                </a:ext>
              </a:extLst>
            </p:cNvPr>
            <p:cNvGrpSpPr/>
            <p:nvPr/>
          </p:nvGrpSpPr>
          <p:grpSpPr>
            <a:xfrm rot="200032">
              <a:off x="1890246" y="2446296"/>
              <a:ext cx="923333" cy="199884"/>
              <a:chOff x="4007895" y="4798006"/>
              <a:chExt cx="1215135" cy="263054"/>
            </a:xfrm>
          </p:grpSpPr>
          <p:sp>
            <p:nvSpPr>
              <p:cNvPr id="634" name="四角形: 上の 2 つの角を丸める 5">
                <a:extLst>
                  <a:ext uri="{FF2B5EF4-FFF2-40B4-BE49-F238E27FC236}">
                    <a16:creationId xmlns:a16="http://schemas.microsoft.com/office/drawing/2014/main" id="{99FB8FF2-FB4D-497B-9787-E290D51E3ACC}"/>
                  </a:ext>
                </a:extLst>
              </p:cNvPr>
              <p:cNvSpPr/>
              <p:nvPr/>
            </p:nvSpPr>
            <p:spPr>
              <a:xfrm rot="16200000">
                <a:off x="4888980" y="4735376"/>
                <a:ext cx="236707" cy="388322"/>
              </a:xfrm>
              <a:custGeom>
                <a:avLst/>
                <a:gdLst>
                  <a:gd name="connsiteX0" fmla="*/ 200169 w 400338"/>
                  <a:gd name="connsiteY0" fmla="*/ 0 h 627164"/>
                  <a:gd name="connsiteX1" fmla="*/ 200169 w 400338"/>
                  <a:gd name="connsiteY1" fmla="*/ 0 h 627164"/>
                  <a:gd name="connsiteX2" fmla="*/ 400338 w 400338"/>
                  <a:gd name="connsiteY2" fmla="*/ 200169 h 627164"/>
                  <a:gd name="connsiteX3" fmla="*/ 400338 w 400338"/>
                  <a:gd name="connsiteY3" fmla="*/ 579492 h 627164"/>
                  <a:gd name="connsiteX4" fmla="*/ 352666 w 400338"/>
                  <a:gd name="connsiteY4" fmla="*/ 627164 h 627164"/>
                  <a:gd name="connsiteX5" fmla="*/ 47672 w 400338"/>
                  <a:gd name="connsiteY5" fmla="*/ 627164 h 627164"/>
                  <a:gd name="connsiteX6" fmla="*/ 0 w 400338"/>
                  <a:gd name="connsiteY6" fmla="*/ 579492 h 627164"/>
                  <a:gd name="connsiteX7" fmla="*/ 0 w 400338"/>
                  <a:gd name="connsiteY7" fmla="*/ 200169 h 627164"/>
                  <a:gd name="connsiteX8" fmla="*/ 200169 w 400338"/>
                  <a:gd name="connsiteY8" fmla="*/ 0 h 627164"/>
                  <a:gd name="connsiteX0" fmla="*/ 196994 w 400338"/>
                  <a:gd name="connsiteY0" fmla="*/ 0 h 785914"/>
                  <a:gd name="connsiteX1" fmla="*/ 200169 w 400338"/>
                  <a:gd name="connsiteY1" fmla="*/ 158750 h 785914"/>
                  <a:gd name="connsiteX2" fmla="*/ 400338 w 400338"/>
                  <a:gd name="connsiteY2" fmla="*/ 358919 h 785914"/>
                  <a:gd name="connsiteX3" fmla="*/ 400338 w 400338"/>
                  <a:gd name="connsiteY3" fmla="*/ 738242 h 785914"/>
                  <a:gd name="connsiteX4" fmla="*/ 352666 w 400338"/>
                  <a:gd name="connsiteY4" fmla="*/ 785914 h 785914"/>
                  <a:gd name="connsiteX5" fmla="*/ 47672 w 400338"/>
                  <a:gd name="connsiteY5" fmla="*/ 785914 h 785914"/>
                  <a:gd name="connsiteX6" fmla="*/ 0 w 400338"/>
                  <a:gd name="connsiteY6" fmla="*/ 738242 h 785914"/>
                  <a:gd name="connsiteX7" fmla="*/ 0 w 400338"/>
                  <a:gd name="connsiteY7" fmla="*/ 358919 h 785914"/>
                  <a:gd name="connsiteX8" fmla="*/ 196994 w 400338"/>
                  <a:gd name="connsiteY8" fmla="*/ 0 h 785914"/>
                  <a:gd name="connsiteX0" fmla="*/ 196994 w 400338"/>
                  <a:gd name="connsiteY0" fmla="*/ 3175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5 h 789089"/>
                  <a:gd name="connsiteX0" fmla="*/ 196994 w 400338"/>
                  <a:gd name="connsiteY0" fmla="*/ 3176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6 h 78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338" h="789089">
                    <a:moveTo>
                      <a:pt x="196994" y="3176"/>
                    </a:moveTo>
                    <a:lnTo>
                      <a:pt x="196994" y="0"/>
                    </a:lnTo>
                    <a:cubicBezTo>
                      <a:pt x="307544" y="0"/>
                      <a:pt x="400338" y="251544"/>
                      <a:pt x="400338" y="362094"/>
                    </a:cubicBezTo>
                    <a:lnTo>
                      <a:pt x="400338" y="741417"/>
                    </a:lnTo>
                    <a:cubicBezTo>
                      <a:pt x="400338" y="767746"/>
                      <a:pt x="378995" y="789089"/>
                      <a:pt x="352666" y="789089"/>
                    </a:cubicBezTo>
                    <a:lnTo>
                      <a:pt x="47672" y="789089"/>
                    </a:lnTo>
                    <a:cubicBezTo>
                      <a:pt x="21343" y="789089"/>
                      <a:pt x="0" y="767746"/>
                      <a:pt x="0" y="741417"/>
                    </a:cubicBezTo>
                    <a:lnTo>
                      <a:pt x="0" y="362094"/>
                    </a:lnTo>
                    <a:cubicBezTo>
                      <a:pt x="0" y="251544"/>
                      <a:pt x="86444" y="3176"/>
                      <a:pt x="196994" y="31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四角形: 上の 2 つの角を丸める 634">
                <a:extLst>
                  <a:ext uri="{FF2B5EF4-FFF2-40B4-BE49-F238E27FC236}">
                    <a16:creationId xmlns:a16="http://schemas.microsoft.com/office/drawing/2014/main" id="{8EEBB08D-8456-4AE6-A17D-2E705B1C8DAF}"/>
                  </a:ext>
                </a:extLst>
              </p:cNvPr>
              <p:cNvSpPr/>
              <p:nvPr/>
            </p:nvSpPr>
            <p:spPr>
              <a:xfrm rot="16200000" flipH="1">
                <a:off x="5044427" y="4764451"/>
                <a:ext cx="27032" cy="330174"/>
              </a:xfrm>
              <a:prstGeom prst="round2SameRect">
                <a:avLst>
                  <a:gd name="adj1" fmla="val 50000"/>
                  <a:gd name="adj2" fmla="val 11908"/>
                </a:avLst>
              </a:prstGeom>
              <a:solidFill>
                <a:srgbClr val="C0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613DE12A-04FC-4DEF-8BD0-ECC16AFF21AC}"/>
                  </a:ext>
                </a:extLst>
              </p:cNvPr>
              <p:cNvSpPr/>
              <p:nvPr/>
            </p:nvSpPr>
            <p:spPr>
              <a:xfrm flipH="1" flipV="1">
                <a:off x="4007895" y="4892719"/>
                <a:ext cx="451973" cy="73629"/>
              </a:xfrm>
              <a:custGeom>
                <a:avLst/>
                <a:gdLst>
                  <a:gd name="connsiteX0" fmla="*/ 180179 w 451973"/>
                  <a:gd name="connsiteY0" fmla="*/ 73629 h 73629"/>
                  <a:gd name="connsiteX1" fmla="*/ 180179 w 451973"/>
                  <a:gd name="connsiteY1" fmla="*/ 46164 h 73629"/>
                  <a:gd name="connsiteX2" fmla="*/ 0 w 451973"/>
                  <a:gd name="connsiteY2" fmla="*/ 46164 h 73629"/>
                  <a:gd name="connsiteX3" fmla="*/ 0 w 451973"/>
                  <a:gd name="connsiteY3" fmla="*/ 27464 h 73629"/>
                  <a:gd name="connsiteX4" fmla="*/ 180179 w 451973"/>
                  <a:gd name="connsiteY4" fmla="*/ 27464 h 73629"/>
                  <a:gd name="connsiteX5" fmla="*/ 180179 w 451973"/>
                  <a:gd name="connsiteY5" fmla="*/ 0 h 73629"/>
                  <a:gd name="connsiteX6" fmla="*/ 339262 w 451973"/>
                  <a:gd name="connsiteY6" fmla="*/ 27464 h 73629"/>
                  <a:gd name="connsiteX7" fmla="*/ 451973 w 451973"/>
                  <a:gd name="connsiteY7" fmla="*/ 27464 h 73629"/>
                  <a:gd name="connsiteX8" fmla="*/ 451973 w 451973"/>
                  <a:gd name="connsiteY8" fmla="*/ 46164 h 73629"/>
                  <a:gd name="connsiteX9" fmla="*/ 339272 w 451973"/>
                  <a:gd name="connsiteY9" fmla="*/ 46164 h 7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1973" h="73629">
                    <a:moveTo>
                      <a:pt x="180179" y="73629"/>
                    </a:moveTo>
                    <a:lnTo>
                      <a:pt x="180179" y="46164"/>
                    </a:lnTo>
                    <a:lnTo>
                      <a:pt x="0" y="46164"/>
                    </a:lnTo>
                    <a:lnTo>
                      <a:pt x="0" y="27464"/>
                    </a:lnTo>
                    <a:lnTo>
                      <a:pt x="180179" y="27464"/>
                    </a:lnTo>
                    <a:lnTo>
                      <a:pt x="180179" y="0"/>
                    </a:lnTo>
                    <a:lnTo>
                      <a:pt x="339262" y="27464"/>
                    </a:lnTo>
                    <a:lnTo>
                      <a:pt x="451973" y="27464"/>
                    </a:lnTo>
                    <a:lnTo>
                      <a:pt x="451973" y="46164"/>
                    </a:lnTo>
                    <a:lnTo>
                      <a:pt x="339272" y="461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フリーフォーム: 図形 636">
                <a:extLst>
                  <a:ext uri="{FF2B5EF4-FFF2-40B4-BE49-F238E27FC236}">
                    <a16:creationId xmlns:a16="http://schemas.microsoft.com/office/drawing/2014/main" id="{9051FA7A-ACDB-4707-ACFD-224E0871D1D4}"/>
                  </a:ext>
                </a:extLst>
              </p:cNvPr>
              <p:cNvSpPr/>
              <p:nvPr/>
            </p:nvSpPr>
            <p:spPr>
              <a:xfrm>
                <a:off x="4242583" y="4883519"/>
                <a:ext cx="684921" cy="92036"/>
              </a:xfrm>
              <a:custGeom>
                <a:avLst/>
                <a:gdLst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74467 w 1452162"/>
                  <a:gd name="connsiteY8" fmla="*/ 116072 h 155658"/>
                  <a:gd name="connsiteX9" fmla="*/ 1244447 w 1452162"/>
                  <a:gd name="connsiteY9" fmla="*/ 139697 h 155658"/>
                  <a:gd name="connsiteX10" fmla="*/ 1126238 w 1452162"/>
                  <a:gd name="connsiteY10" fmla="*/ 155658 h 155658"/>
                  <a:gd name="connsiteX11" fmla="*/ 167174 w 1452162"/>
                  <a:gd name="connsiteY11" fmla="*/ 155658 h 155658"/>
                  <a:gd name="connsiteX12" fmla="*/ 0 w 1452162"/>
                  <a:gd name="connsiteY12" fmla="*/ 101164 h 155658"/>
                  <a:gd name="connsiteX13" fmla="*/ 0 w 1452162"/>
                  <a:gd name="connsiteY13" fmla="*/ 54494 h 155658"/>
                  <a:gd name="connsiteX14" fmla="*/ 167174 w 1452162"/>
                  <a:gd name="connsiteY14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44447 w 1452162"/>
                  <a:gd name="connsiteY8" fmla="*/ 139697 h 155658"/>
                  <a:gd name="connsiteX9" fmla="*/ 1126238 w 1452162"/>
                  <a:gd name="connsiteY9" fmla="*/ 155658 h 155658"/>
                  <a:gd name="connsiteX10" fmla="*/ 167174 w 1452162"/>
                  <a:gd name="connsiteY10" fmla="*/ 155658 h 155658"/>
                  <a:gd name="connsiteX11" fmla="*/ 0 w 1452162"/>
                  <a:gd name="connsiteY11" fmla="*/ 101164 h 155658"/>
                  <a:gd name="connsiteX12" fmla="*/ 0 w 1452162"/>
                  <a:gd name="connsiteY12" fmla="*/ 54494 h 155658"/>
                  <a:gd name="connsiteX13" fmla="*/ 167174 w 1452162"/>
                  <a:gd name="connsiteY13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312894 w 1452162"/>
                  <a:gd name="connsiteY3" fmla="*/ 39586 h 155658"/>
                  <a:gd name="connsiteX4" fmla="*/ 1452162 w 1452162"/>
                  <a:gd name="connsiteY4" fmla="*/ 66363 h 155658"/>
                  <a:gd name="connsiteX5" fmla="*/ 1452162 w 1452162"/>
                  <a:gd name="connsiteY5" fmla="*/ 89295 h 155658"/>
                  <a:gd name="connsiteX6" fmla="*/ 1312894 w 1452162"/>
                  <a:gd name="connsiteY6" fmla="*/ 116072 h 155658"/>
                  <a:gd name="connsiteX7" fmla="*/ 1244447 w 1452162"/>
                  <a:gd name="connsiteY7" fmla="*/ 139697 h 155658"/>
                  <a:gd name="connsiteX8" fmla="*/ 1126238 w 1452162"/>
                  <a:gd name="connsiteY8" fmla="*/ 155658 h 155658"/>
                  <a:gd name="connsiteX9" fmla="*/ 167174 w 1452162"/>
                  <a:gd name="connsiteY9" fmla="*/ 155658 h 155658"/>
                  <a:gd name="connsiteX10" fmla="*/ 0 w 1452162"/>
                  <a:gd name="connsiteY10" fmla="*/ 101164 h 155658"/>
                  <a:gd name="connsiteX11" fmla="*/ 0 w 1452162"/>
                  <a:gd name="connsiteY11" fmla="*/ 54494 h 155658"/>
                  <a:gd name="connsiteX12" fmla="*/ 167174 w 1452162"/>
                  <a:gd name="connsiteY12" fmla="*/ 0 h 155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2162" h="155658">
                    <a:moveTo>
                      <a:pt x="167174" y="0"/>
                    </a:moveTo>
                    <a:lnTo>
                      <a:pt x="1126238" y="0"/>
                    </a:lnTo>
                    <a:cubicBezTo>
                      <a:pt x="1172401" y="0"/>
                      <a:pt x="1214195" y="6099"/>
                      <a:pt x="1244447" y="15961"/>
                    </a:cubicBezTo>
                    <a:lnTo>
                      <a:pt x="1312894" y="39586"/>
                    </a:lnTo>
                    <a:cubicBezTo>
                      <a:pt x="1389809" y="39586"/>
                      <a:pt x="1452162" y="51575"/>
                      <a:pt x="1452162" y="66363"/>
                    </a:cubicBezTo>
                    <a:lnTo>
                      <a:pt x="1452162" y="89295"/>
                    </a:lnTo>
                    <a:cubicBezTo>
                      <a:pt x="1452162" y="104084"/>
                      <a:pt x="1389809" y="116072"/>
                      <a:pt x="1312894" y="116072"/>
                    </a:cubicBezTo>
                    <a:lnTo>
                      <a:pt x="1244447" y="139697"/>
                    </a:lnTo>
                    <a:cubicBezTo>
                      <a:pt x="1214195" y="149559"/>
                      <a:pt x="1172401" y="155658"/>
                      <a:pt x="1126238" y="155658"/>
                    </a:cubicBezTo>
                    <a:lnTo>
                      <a:pt x="167174" y="155658"/>
                    </a:lnTo>
                    <a:cubicBezTo>
                      <a:pt x="74847" y="155658"/>
                      <a:pt x="0" y="131260"/>
                      <a:pt x="0" y="101164"/>
                    </a:cubicBezTo>
                    <a:lnTo>
                      <a:pt x="0" y="54494"/>
                    </a:lnTo>
                    <a:cubicBezTo>
                      <a:pt x="0" y="24398"/>
                      <a:pt x="74847" y="0"/>
                      <a:pt x="1671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35EB0B65-863C-4CC6-B0E7-184D8D98DCD6}"/>
                  </a:ext>
                </a:extLst>
              </p:cNvPr>
              <p:cNvSpPr/>
              <p:nvPr/>
            </p:nvSpPr>
            <p:spPr>
              <a:xfrm>
                <a:off x="4387649" y="4798006"/>
                <a:ext cx="462630" cy="263054"/>
              </a:xfrm>
              <a:prstGeom prst="ellipse">
                <a:avLst/>
              </a:prstGeom>
              <a:pattFill prst="dkVert">
                <a:fgClr>
                  <a:srgbClr val="FF0000"/>
                </a:fgClr>
                <a:bgClr>
                  <a:schemeClr val="tx1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51F77518-A551-48B8-ADCA-F2359D870624}"/>
                </a:ext>
              </a:extLst>
            </p:cNvPr>
            <p:cNvGrpSpPr/>
            <p:nvPr/>
          </p:nvGrpSpPr>
          <p:grpSpPr>
            <a:xfrm rot="20978410">
              <a:off x="2245956" y="1828825"/>
              <a:ext cx="923333" cy="199884"/>
              <a:chOff x="4007895" y="4798006"/>
              <a:chExt cx="1215135" cy="263054"/>
            </a:xfrm>
          </p:grpSpPr>
          <p:sp>
            <p:nvSpPr>
              <p:cNvPr id="629" name="四角形: 上の 2 つの角を丸める 5">
                <a:extLst>
                  <a:ext uri="{FF2B5EF4-FFF2-40B4-BE49-F238E27FC236}">
                    <a16:creationId xmlns:a16="http://schemas.microsoft.com/office/drawing/2014/main" id="{D84DC66C-6801-4356-96FE-04E6326C32F1}"/>
                  </a:ext>
                </a:extLst>
              </p:cNvPr>
              <p:cNvSpPr/>
              <p:nvPr/>
            </p:nvSpPr>
            <p:spPr>
              <a:xfrm rot="16200000">
                <a:off x="4888980" y="4735376"/>
                <a:ext cx="236707" cy="388322"/>
              </a:xfrm>
              <a:custGeom>
                <a:avLst/>
                <a:gdLst>
                  <a:gd name="connsiteX0" fmla="*/ 200169 w 400338"/>
                  <a:gd name="connsiteY0" fmla="*/ 0 h 627164"/>
                  <a:gd name="connsiteX1" fmla="*/ 200169 w 400338"/>
                  <a:gd name="connsiteY1" fmla="*/ 0 h 627164"/>
                  <a:gd name="connsiteX2" fmla="*/ 400338 w 400338"/>
                  <a:gd name="connsiteY2" fmla="*/ 200169 h 627164"/>
                  <a:gd name="connsiteX3" fmla="*/ 400338 w 400338"/>
                  <a:gd name="connsiteY3" fmla="*/ 579492 h 627164"/>
                  <a:gd name="connsiteX4" fmla="*/ 352666 w 400338"/>
                  <a:gd name="connsiteY4" fmla="*/ 627164 h 627164"/>
                  <a:gd name="connsiteX5" fmla="*/ 47672 w 400338"/>
                  <a:gd name="connsiteY5" fmla="*/ 627164 h 627164"/>
                  <a:gd name="connsiteX6" fmla="*/ 0 w 400338"/>
                  <a:gd name="connsiteY6" fmla="*/ 579492 h 627164"/>
                  <a:gd name="connsiteX7" fmla="*/ 0 w 400338"/>
                  <a:gd name="connsiteY7" fmla="*/ 200169 h 627164"/>
                  <a:gd name="connsiteX8" fmla="*/ 200169 w 400338"/>
                  <a:gd name="connsiteY8" fmla="*/ 0 h 627164"/>
                  <a:gd name="connsiteX0" fmla="*/ 196994 w 400338"/>
                  <a:gd name="connsiteY0" fmla="*/ 0 h 785914"/>
                  <a:gd name="connsiteX1" fmla="*/ 200169 w 400338"/>
                  <a:gd name="connsiteY1" fmla="*/ 158750 h 785914"/>
                  <a:gd name="connsiteX2" fmla="*/ 400338 w 400338"/>
                  <a:gd name="connsiteY2" fmla="*/ 358919 h 785914"/>
                  <a:gd name="connsiteX3" fmla="*/ 400338 w 400338"/>
                  <a:gd name="connsiteY3" fmla="*/ 738242 h 785914"/>
                  <a:gd name="connsiteX4" fmla="*/ 352666 w 400338"/>
                  <a:gd name="connsiteY4" fmla="*/ 785914 h 785914"/>
                  <a:gd name="connsiteX5" fmla="*/ 47672 w 400338"/>
                  <a:gd name="connsiteY5" fmla="*/ 785914 h 785914"/>
                  <a:gd name="connsiteX6" fmla="*/ 0 w 400338"/>
                  <a:gd name="connsiteY6" fmla="*/ 738242 h 785914"/>
                  <a:gd name="connsiteX7" fmla="*/ 0 w 400338"/>
                  <a:gd name="connsiteY7" fmla="*/ 358919 h 785914"/>
                  <a:gd name="connsiteX8" fmla="*/ 196994 w 400338"/>
                  <a:gd name="connsiteY8" fmla="*/ 0 h 785914"/>
                  <a:gd name="connsiteX0" fmla="*/ 196994 w 400338"/>
                  <a:gd name="connsiteY0" fmla="*/ 3175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5 h 789089"/>
                  <a:gd name="connsiteX0" fmla="*/ 196994 w 400338"/>
                  <a:gd name="connsiteY0" fmla="*/ 3176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6 h 78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338" h="789089">
                    <a:moveTo>
                      <a:pt x="196994" y="3176"/>
                    </a:moveTo>
                    <a:lnTo>
                      <a:pt x="196994" y="0"/>
                    </a:lnTo>
                    <a:cubicBezTo>
                      <a:pt x="307544" y="0"/>
                      <a:pt x="400338" y="251544"/>
                      <a:pt x="400338" y="362094"/>
                    </a:cubicBezTo>
                    <a:lnTo>
                      <a:pt x="400338" y="741417"/>
                    </a:lnTo>
                    <a:cubicBezTo>
                      <a:pt x="400338" y="767746"/>
                      <a:pt x="378995" y="789089"/>
                      <a:pt x="352666" y="789089"/>
                    </a:cubicBezTo>
                    <a:lnTo>
                      <a:pt x="47672" y="789089"/>
                    </a:lnTo>
                    <a:cubicBezTo>
                      <a:pt x="21343" y="789089"/>
                      <a:pt x="0" y="767746"/>
                      <a:pt x="0" y="741417"/>
                    </a:cubicBezTo>
                    <a:lnTo>
                      <a:pt x="0" y="362094"/>
                    </a:lnTo>
                    <a:cubicBezTo>
                      <a:pt x="0" y="251544"/>
                      <a:pt x="86444" y="3176"/>
                      <a:pt x="196994" y="31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四角形: 上の 2 つの角を丸める 629">
                <a:extLst>
                  <a:ext uri="{FF2B5EF4-FFF2-40B4-BE49-F238E27FC236}">
                    <a16:creationId xmlns:a16="http://schemas.microsoft.com/office/drawing/2014/main" id="{B6EB153A-1706-4A1C-9A63-4F83FFD335FD}"/>
                  </a:ext>
                </a:extLst>
              </p:cNvPr>
              <p:cNvSpPr/>
              <p:nvPr/>
            </p:nvSpPr>
            <p:spPr>
              <a:xfrm rot="16200000" flipH="1">
                <a:off x="5044427" y="4764451"/>
                <a:ext cx="27032" cy="330174"/>
              </a:xfrm>
              <a:prstGeom prst="round2SameRect">
                <a:avLst>
                  <a:gd name="adj1" fmla="val 50000"/>
                  <a:gd name="adj2" fmla="val 11908"/>
                </a:avLst>
              </a:prstGeom>
              <a:solidFill>
                <a:srgbClr val="C0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48067D4C-2C48-4AA4-85F6-B9E5D53021E9}"/>
                  </a:ext>
                </a:extLst>
              </p:cNvPr>
              <p:cNvSpPr/>
              <p:nvPr/>
            </p:nvSpPr>
            <p:spPr>
              <a:xfrm flipH="1" flipV="1">
                <a:off x="4007895" y="4892719"/>
                <a:ext cx="451973" cy="73629"/>
              </a:xfrm>
              <a:custGeom>
                <a:avLst/>
                <a:gdLst>
                  <a:gd name="connsiteX0" fmla="*/ 180179 w 451973"/>
                  <a:gd name="connsiteY0" fmla="*/ 73629 h 73629"/>
                  <a:gd name="connsiteX1" fmla="*/ 180179 w 451973"/>
                  <a:gd name="connsiteY1" fmla="*/ 46164 h 73629"/>
                  <a:gd name="connsiteX2" fmla="*/ 0 w 451973"/>
                  <a:gd name="connsiteY2" fmla="*/ 46164 h 73629"/>
                  <a:gd name="connsiteX3" fmla="*/ 0 w 451973"/>
                  <a:gd name="connsiteY3" fmla="*/ 27464 h 73629"/>
                  <a:gd name="connsiteX4" fmla="*/ 180179 w 451973"/>
                  <a:gd name="connsiteY4" fmla="*/ 27464 h 73629"/>
                  <a:gd name="connsiteX5" fmla="*/ 180179 w 451973"/>
                  <a:gd name="connsiteY5" fmla="*/ 0 h 73629"/>
                  <a:gd name="connsiteX6" fmla="*/ 339262 w 451973"/>
                  <a:gd name="connsiteY6" fmla="*/ 27464 h 73629"/>
                  <a:gd name="connsiteX7" fmla="*/ 451973 w 451973"/>
                  <a:gd name="connsiteY7" fmla="*/ 27464 h 73629"/>
                  <a:gd name="connsiteX8" fmla="*/ 451973 w 451973"/>
                  <a:gd name="connsiteY8" fmla="*/ 46164 h 73629"/>
                  <a:gd name="connsiteX9" fmla="*/ 339272 w 451973"/>
                  <a:gd name="connsiteY9" fmla="*/ 46164 h 7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1973" h="73629">
                    <a:moveTo>
                      <a:pt x="180179" y="73629"/>
                    </a:moveTo>
                    <a:lnTo>
                      <a:pt x="180179" y="46164"/>
                    </a:lnTo>
                    <a:lnTo>
                      <a:pt x="0" y="46164"/>
                    </a:lnTo>
                    <a:lnTo>
                      <a:pt x="0" y="27464"/>
                    </a:lnTo>
                    <a:lnTo>
                      <a:pt x="180179" y="27464"/>
                    </a:lnTo>
                    <a:lnTo>
                      <a:pt x="180179" y="0"/>
                    </a:lnTo>
                    <a:lnTo>
                      <a:pt x="339262" y="27464"/>
                    </a:lnTo>
                    <a:lnTo>
                      <a:pt x="451973" y="27464"/>
                    </a:lnTo>
                    <a:lnTo>
                      <a:pt x="451973" y="46164"/>
                    </a:lnTo>
                    <a:lnTo>
                      <a:pt x="339272" y="461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0E0DF607-56B0-4166-8E81-78463FD24A4A}"/>
                  </a:ext>
                </a:extLst>
              </p:cNvPr>
              <p:cNvSpPr/>
              <p:nvPr/>
            </p:nvSpPr>
            <p:spPr>
              <a:xfrm>
                <a:off x="4242583" y="4883519"/>
                <a:ext cx="684921" cy="92036"/>
              </a:xfrm>
              <a:custGeom>
                <a:avLst/>
                <a:gdLst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74467 w 1452162"/>
                  <a:gd name="connsiteY8" fmla="*/ 116072 h 155658"/>
                  <a:gd name="connsiteX9" fmla="*/ 1244447 w 1452162"/>
                  <a:gd name="connsiteY9" fmla="*/ 139697 h 155658"/>
                  <a:gd name="connsiteX10" fmla="*/ 1126238 w 1452162"/>
                  <a:gd name="connsiteY10" fmla="*/ 155658 h 155658"/>
                  <a:gd name="connsiteX11" fmla="*/ 167174 w 1452162"/>
                  <a:gd name="connsiteY11" fmla="*/ 155658 h 155658"/>
                  <a:gd name="connsiteX12" fmla="*/ 0 w 1452162"/>
                  <a:gd name="connsiteY12" fmla="*/ 101164 h 155658"/>
                  <a:gd name="connsiteX13" fmla="*/ 0 w 1452162"/>
                  <a:gd name="connsiteY13" fmla="*/ 54494 h 155658"/>
                  <a:gd name="connsiteX14" fmla="*/ 167174 w 1452162"/>
                  <a:gd name="connsiteY14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44447 w 1452162"/>
                  <a:gd name="connsiteY8" fmla="*/ 139697 h 155658"/>
                  <a:gd name="connsiteX9" fmla="*/ 1126238 w 1452162"/>
                  <a:gd name="connsiteY9" fmla="*/ 155658 h 155658"/>
                  <a:gd name="connsiteX10" fmla="*/ 167174 w 1452162"/>
                  <a:gd name="connsiteY10" fmla="*/ 155658 h 155658"/>
                  <a:gd name="connsiteX11" fmla="*/ 0 w 1452162"/>
                  <a:gd name="connsiteY11" fmla="*/ 101164 h 155658"/>
                  <a:gd name="connsiteX12" fmla="*/ 0 w 1452162"/>
                  <a:gd name="connsiteY12" fmla="*/ 54494 h 155658"/>
                  <a:gd name="connsiteX13" fmla="*/ 167174 w 1452162"/>
                  <a:gd name="connsiteY13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312894 w 1452162"/>
                  <a:gd name="connsiteY3" fmla="*/ 39586 h 155658"/>
                  <a:gd name="connsiteX4" fmla="*/ 1452162 w 1452162"/>
                  <a:gd name="connsiteY4" fmla="*/ 66363 h 155658"/>
                  <a:gd name="connsiteX5" fmla="*/ 1452162 w 1452162"/>
                  <a:gd name="connsiteY5" fmla="*/ 89295 h 155658"/>
                  <a:gd name="connsiteX6" fmla="*/ 1312894 w 1452162"/>
                  <a:gd name="connsiteY6" fmla="*/ 116072 h 155658"/>
                  <a:gd name="connsiteX7" fmla="*/ 1244447 w 1452162"/>
                  <a:gd name="connsiteY7" fmla="*/ 139697 h 155658"/>
                  <a:gd name="connsiteX8" fmla="*/ 1126238 w 1452162"/>
                  <a:gd name="connsiteY8" fmla="*/ 155658 h 155658"/>
                  <a:gd name="connsiteX9" fmla="*/ 167174 w 1452162"/>
                  <a:gd name="connsiteY9" fmla="*/ 155658 h 155658"/>
                  <a:gd name="connsiteX10" fmla="*/ 0 w 1452162"/>
                  <a:gd name="connsiteY10" fmla="*/ 101164 h 155658"/>
                  <a:gd name="connsiteX11" fmla="*/ 0 w 1452162"/>
                  <a:gd name="connsiteY11" fmla="*/ 54494 h 155658"/>
                  <a:gd name="connsiteX12" fmla="*/ 167174 w 1452162"/>
                  <a:gd name="connsiteY12" fmla="*/ 0 h 155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2162" h="155658">
                    <a:moveTo>
                      <a:pt x="167174" y="0"/>
                    </a:moveTo>
                    <a:lnTo>
                      <a:pt x="1126238" y="0"/>
                    </a:lnTo>
                    <a:cubicBezTo>
                      <a:pt x="1172401" y="0"/>
                      <a:pt x="1214195" y="6099"/>
                      <a:pt x="1244447" y="15961"/>
                    </a:cubicBezTo>
                    <a:lnTo>
                      <a:pt x="1312894" y="39586"/>
                    </a:lnTo>
                    <a:cubicBezTo>
                      <a:pt x="1389809" y="39586"/>
                      <a:pt x="1452162" y="51575"/>
                      <a:pt x="1452162" y="66363"/>
                    </a:cubicBezTo>
                    <a:lnTo>
                      <a:pt x="1452162" y="89295"/>
                    </a:lnTo>
                    <a:cubicBezTo>
                      <a:pt x="1452162" y="104084"/>
                      <a:pt x="1389809" y="116072"/>
                      <a:pt x="1312894" y="116072"/>
                    </a:cubicBezTo>
                    <a:lnTo>
                      <a:pt x="1244447" y="139697"/>
                    </a:lnTo>
                    <a:cubicBezTo>
                      <a:pt x="1214195" y="149559"/>
                      <a:pt x="1172401" y="155658"/>
                      <a:pt x="1126238" y="155658"/>
                    </a:cubicBezTo>
                    <a:lnTo>
                      <a:pt x="167174" y="155658"/>
                    </a:lnTo>
                    <a:cubicBezTo>
                      <a:pt x="74847" y="155658"/>
                      <a:pt x="0" y="131260"/>
                      <a:pt x="0" y="101164"/>
                    </a:cubicBezTo>
                    <a:lnTo>
                      <a:pt x="0" y="54494"/>
                    </a:lnTo>
                    <a:cubicBezTo>
                      <a:pt x="0" y="24398"/>
                      <a:pt x="74847" y="0"/>
                      <a:pt x="1671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楕円 632">
                <a:extLst>
                  <a:ext uri="{FF2B5EF4-FFF2-40B4-BE49-F238E27FC236}">
                    <a16:creationId xmlns:a16="http://schemas.microsoft.com/office/drawing/2014/main" id="{D18C2805-4B21-4A25-BA0D-AF6212CD95F5}"/>
                  </a:ext>
                </a:extLst>
              </p:cNvPr>
              <p:cNvSpPr/>
              <p:nvPr/>
            </p:nvSpPr>
            <p:spPr>
              <a:xfrm>
                <a:off x="4387649" y="4798006"/>
                <a:ext cx="462630" cy="263054"/>
              </a:xfrm>
              <a:prstGeom prst="ellipse">
                <a:avLst/>
              </a:prstGeom>
              <a:pattFill prst="dkVert">
                <a:fgClr>
                  <a:srgbClr val="FF0000"/>
                </a:fgClr>
                <a:bgClr>
                  <a:schemeClr val="tx1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23" name="グループ化 622">
              <a:extLst>
                <a:ext uri="{FF2B5EF4-FFF2-40B4-BE49-F238E27FC236}">
                  <a16:creationId xmlns:a16="http://schemas.microsoft.com/office/drawing/2014/main" id="{2EA69CA6-68B7-4F37-90A3-A363F5F3E090}"/>
                </a:ext>
              </a:extLst>
            </p:cNvPr>
            <p:cNvGrpSpPr/>
            <p:nvPr/>
          </p:nvGrpSpPr>
          <p:grpSpPr>
            <a:xfrm rot="20978410">
              <a:off x="2390736" y="944904"/>
              <a:ext cx="923333" cy="199884"/>
              <a:chOff x="4007895" y="4798006"/>
              <a:chExt cx="1215135" cy="263054"/>
            </a:xfrm>
          </p:grpSpPr>
          <p:sp>
            <p:nvSpPr>
              <p:cNvPr id="624" name="四角形: 上の 2 つの角を丸める 5">
                <a:extLst>
                  <a:ext uri="{FF2B5EF4-FFF2-40B4-BE49-F238E27FC236}">
                    <a16:creationId xmlns:a16="http://schemas.microsoft.com/office/drawing/2014/main" id="{46E3AC68-3AFB-4A4A-99CA-A9E5B36AC206}"/>
                  </a:ext>
                </a:extLst>
              </p:cNvPr>
              <p:cNvSpPr/>
              <p:nvPr/>
            </p:nvSpPr>
            <p:spPr>
              <a:xfrm rot="16200000">
                <a:off x="4888980" y="4735376"/>
                <a:ext cx="236707" cy="388322"/>
              </a:xfrm>
              <a:custGeom>
                <a:avLst/>
                <a:gdLst>
                  <a:gd name="connsiteX0" fmla="*/ 200169 w 400338"/>
                  <a:gd name="connsiteY0" fmla="*/ 0 h 627164"/>
                  <a:gd name="connsiteX1" fmla="*/ 200169 w 400338"/>
                  <a:gd name="connsiteY1" fmla="*/ 0 h 627164"/>
                  <a:gd name="connsiteX2" fmla="*/ 400338 w 400338"/>
                  <a:gd name="connsiteY2" fmla="*/ 200169 h 627164"/>
                  <a:gd name="connsiteX3" fmla="*/ 400338 w 400338"/>
                  <a:gd name="connsiteY3" fmla="*/ 579492 h 627164"/>
                  <a:gd name="connsiteX4" fmla="*/ 352666 w 400338"/>
                  <a:gd name="connsiteY4" fmla="*/ 627164 h 627164"/>
                  <a:gd name="connsiteX5" fmla="*/ 47672 w 400338"/>
                  <a:gd name="connsiteY5" fmla="*/ 627164 h 627164"/>
                  <a:gd name="connsiteX6" fmla="*/ 0 w 400338"/>
                  <a:gd name="connsiteY6" fmla="*/ 579492 h 627164"/>
                  <a:gd name="connsiteX7" fmla="*/ 0 w 400338"/>
                  <a:gd name="connsiteY7" fmla="*/ 200169 h 627164"/>
                  <a:gd name="connsiteX8" fmla="*/ 200169 w 400338"/>
                  <a:gd name="connsiteY8" fmla="*/ 0 h 627164"/>
                  <a:gd name="connsiteX0" fmla="*/ 196994 w 400338"/>
                  <a:gd name="connsiteY0" fmla="*/ 0 h 785914"/>
                  <a:gd name="connsiteX1" fmla="*/ 200169 w 400338"/>
                  <a:gd name="connsiteY1" fmla="*/ 158750 h 785914"/>
                  <a:gd name="connsiteX2" fmla="*/ 400338 w 400338"/>
                  <a:gd name="connsiteY2" fmla="*/ 358919 h 785914"/>
                  <a:gd name="connsiteX3" fmla="*/ 400338 w 400338"/>
                  <a:gd name="connsiteY3" fmla="*/ 738242 h 785914"/>
                  <a:gd name="connsiteX4" fmla="*/ 352666 w 400338"/>
                  <a:gd name="connsiteY4" fmla="*/ 785914 h 785914"/>
                  <a:gd name="connsiteX5" fmla="*/ 47672 w 400338"/>
                  <a:gd name="connsiteY5" fmla="*/ 785914 h 785914"/>
                  <a:gd name="connsiteX6" fmla="*/ 0 w 400338"/>
                  <a:gd name="connsiteY6" fmla="*/ 738242 h 785914"/>
                  <a:gd name="connsiteX7" fmla="*/ 0 w 400338"/>
                  <a:gd name="connsiteY7" fmla="*/ 358919 h 785914"/>
                  <a:gd name="connsiteX8" fmla="*/ 196994 w 400338"/>
                  <a:gd name="connsiteY8" fmla="*/ 0 h 785914"/>
                  <a:gd name="connsiteX0" fmla="*/ 196994 w 400338"/>
                  <a:gd name="connsiteY0" fmla="*/ 3175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5 h 789089"/>
                  <a:gd name="connsiteX0" fmla="*/ 196994 w 400338"/>
                  <a:gd name="connsiteY0" fmla="*/ 3176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6 h 78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338" h="789089">
                    <a:moveTo>
                      <a:pt x="196994" y="3176"/>
                    </a:moveTo>
                    <a:lnTo>
                      <a:pt x="196994" y="0"/>
                    </a:lnTo>
                    <a:cubicBezTo>
                      <a:pt x="307544" y="0"/>
                      <a:pt x="400338" y="251544"/>
                      <a:pt x="400338" y="362094"/>
                    </a:cubicBezTo>
                    <a:lnTo>
                      <a:pt x="400338" y="741417"/>
                    </a:lnTo>
                    <a:cubicBezTo>
                      <a:pt x="400338" y="767746"/>
                      <a:pt x="378995" y="789089"/>
                      <a:pt x="352666" y="789089"/>
                    </a:cubicBezTo>
                    <a:lnTo>
                      <a:pt x="47672" y="789089"/>
                    </a:lnTo>
                    <a:cubicBezTo>
                      <a:pt x="21343" y="789089"/>
                      <a:pt x="0" y="767746"/>
                      <a:pt x="0" y="741417"/>
                    </a:cubicBezTo>
                    <a:lnTo>
                      <a:pt x="0" y="362094"/>
                    </a:lnTo>
                    <a:cubicBezTo>
                      <a:pt x="0" y="251544"/>
                      <a:pt x="86444" y="3176"/>
                      <a:pt x="196994" y="317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四角形: 上の 2 つの角を丸める 624">
                <a:extLst>
                  <a:ext uri="{FF2B5EF4-FFF2-40B4-BE49-F238E27FC236}">
                    <a16:creationId xmlns:a16="http://schemas.microsoft.com/office/drawing/2014/main" id="{04A5C537-5CD3-4ADC-B924-C7CE8CF42864}"/>
                  </a:ext>
                </a:extLst>
              </p:cNvPr>
              <p:cNvSpPr/>
              <p:nvPr/>
            </p:nvSpPr>
            <p:spPr>
              <a:xfrm rot="16200000" flipH="1">
                <a:off x="5044427" y="4764451"/>
                <a:ext cx="27032" cy="330174"/>
              </a:xfrm>
              <a:prstGeom prst="round2SameRect">
                <a:avLst>
                  <a:gd name="adj1" fmla="val 50000"/>
                  <a:gd name="adj2" fmla="val 11908"/>
                </a:avLst>
              </a:prstGeom>
              <a:solidFill>
                <a:srgbClr val="C0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8061BABC-8680-4C6A-8922-9CA58F205F1B}"/>
                  </a:ext>
                </a:extLst>
              </p:cNvPr>
              <p:cNvSpPr/>
              <p:nvPr/>
            </p:nvSpPr>
            <p:spPr>
              <a:xfrm flipH="1" flipV="1">
                <a:off x="4007895" y="4892719"/>
                <a:ext cx="451973" cy="73629"/>
              </a:xfrm>
              <a:custGeom>
                <a:avLst/>
                <a:gdLst>
                  <a:gd name="connsiteX0" fmla="*/ 180179 w 451973"/>
                  <a:gd name="connsiteY0" fmla="*/ 73629 h 73629"/>
                  <a:gd name="connsiteX1" fmla="*/ 180179 w 451973"/>
                  <a:gd name="connsiteY1" fmla="*/ 46164 h 73629"/>
                  <a:gd name="connsiteX2" fmla="*/ 0 w 451973"/>
                  <a:gd name="connsiteY2" fmla="*/ 46164 h 73629"/>
                  <a:gd name="connsiteX3" fmla="*/ 0 w 451973"/>
                  <a:gd name="connsiteY3" fmla="*/ 27464 h 73629"/>
                  <a:gd name="connsiteX4" fmla="*/ 180179 w 451973"/>
                  <a:gd name="connsiteY4" fmla="*/ 27464 h 73629"/>
                  <a:gd name="connsiteX5" fmla="*/ 180179 w 451973"/>
                  <a:gd name="connsiteY5" fmla="*/ 0 h 73629"/>
                  <a:gd name="connsiteX6" fmla="*/ 339262 w 451973"/>
                  <a:gd name="connsiteY6" fmla="*/ 27464 h 73629"/>
                  <a:gd name="connsiteX7" fmla="*/ 451973 w 451973"/>
                  <a:gd name="connsiteY7" fmla="*/ 27464 h 73629"/>
                  <a:gd name="connsiteX8" fmla="*/ 451973 w 451973"/>
                  <a:gd name="connsiteY8" fmla="*/ 46164 h 73629"/>
                  <a:gd name="connsiteX9" fmla="*/ 339272 w 451973"/>
                  <a:gd name="connsiteY9" fmla="*/ 46164 h 73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1973" h="73629">
                    <a:moveTo>
                      <a:pt x="180179" y="73629"/>
                    </a:moveTo>
                    <a:lnTo>
                      <a:pt x="180179" y="46164"/>
                    </a:lnTo>
                    <a:lnTo>
                      <a:pt x="0" y="46164"/>
                    </a:lnTo>
                    <a:lnTo>
                      <a:pt x="0" y="27464"/>
                    </a:lnTo>
                    <a:lnTo>
                      <a:pt x="180179" y="27464"/>
                    </a:lnTo>
                    <a:lnTo>
                      <a:pt x="180179" y="0"/>
                    </a:lnTo>
                    <a:lnTo>
                      <a:pt x="339262" y="27464"/>
                    </a:lnTo>
                    <a:lnTo>
                      <a:pt x="451973" y="27464"/>
                    </a:lnTo>
                    <a:lnTo>
                      <a:pt x="451973" y="46164"/>
                    </a:lnTo>
                    <a:lnTo>
                      <a:pt x="339272" y="4616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85331DEA-A102-45AC-8B3D-50B9AF364097}"/>
                  </a:ext>
                </a:extLst>
              </p:cNvPr>
              <p:cNvSpPr/>
              <p:nvPr/>
            </p:nvSpPr>
            <p:spPr>
              <a:xfrm>
                <a:off x="4242583" y="4883519"/>
                <a:ext cx="684921" cy="92036"/>
              </a:xfrm>
              <a:custGeom>
                <a:avLst/>
                <a:gdLst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74467 w 1452162"/>
                  <a:gd name="connsiteY8" fmla="*/ 116072 h 155658"/>
                  <a:gd name="connsiteX9" fmla="*/ 1244447 w 1452162"/>
                  <a:gd name="connsiteY9" fmla="*/ 139697 h 155658"/>
                  <a:gd name="connsiteX10" fmla="*/ 1126238 w 1452162"/>
                  <a:gd name="connsiteY10" fmla="*/ 155658 h 155658"/>
                  <a:gd name="connsiteX11" fmla="*/ 167174 w 1452162"/>
                  <a:gd name="connsiteY11" fmla="*/ 155658 h 155658"/>
                  <a:gd name="connsiteX12" fmla="*/ 0 w 1452162"/>
                  <a:gd name="connsiteY12" fmla="*/ 101164 h 155658"/>
                  <a:gd name="connsiteX13" fmla="*/ 0 w 1452162"/>
                  <a:gd name="connsiteY13" fmla="*/ 54494 h 155658"/>
                  <a:gd name="connsiteX14" fmla="*/ 167174 w 1452162"/>
                  <a:gd name="connsiteY14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44447 w 1452162"/>
                  <a:gd name="connsiteY8" fmla="*/ 139697 h 155658"/>
                  <a:gd name="connsiteX9" fmla="*/ 1126238 w 1452162"/>
                  <a:gd name="connsiteY9" fmla="*/ 155658 h 155658"/>
                  <a:gd name="connsiteX10" fmla="*/ 167174 w 1452162"/>
                  <a:gd name="connsiteY10" fmla="*/ 155658 h 155658"/>
                  <a:gd name="connsiteX11" fmla="*/ 0 w 1452162"/>
                  <a:gd name="connsiteY11" fmla="*/ 101164 h 155658"/>
                  <a:gd name="connsiteX12" fmla="*/ 0 w 1452162"/>
                  <a:gd name="connsiteY12" fmla="*/ 54494 h 155658"/>
                  <a:gd name="connsiteX13" fmla="*/ 167174 w 1452162"/>
                  <a:gd name="connsiteY13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312894 w 1452162"/>
                  <a:gd name="connsiteY3" fmla="*/ 39586 h 155658"/>
                  <a:gd name="connsiteX4" fmla="*/ 1452162 w 1452162"/>
                  <a:gd name="connsiteY4" fmla="*/ 66363 h 155658"/>
                  <a:gd name="connsiteX5" fmla="*/ 1452162 w 1452162"/>
                  <a:gd name="connsiteY5" fmla="*/ 89295 h 155658"/>
                  <a:gd name="connsiteX6" fmla="*/ 1312894 w 1452162"/>
                  <a:gd name="connsiteY6" fmla="*/ 116072 h 155658"/>
                  <a:gd name="connsiteX7" fmla="*/ 1244447 w 1452162"/>
                  <a:gd name="connsiteY7" fmla="*/ 139697 h 155658"/>
                  <a:gd name="connsiteX8" fmla="*/ 1126238 w 1452162"/>
                  <a:gd name="connsiteY8" fmla="*/ 155658 h 155658"/>
                  <a:gd name="connsiteX9" fmla="*/ 167174 w 1452162"/>
                  <a:gd name="connsiteY9" fmla="*/ 155658 h 155658"/>
                  <a:gd name="connsiteX10" fmla="*/ 0 w 1452162"/>
                  <a:gd name="connsiteY10" fmla="*/ 101164 h 155658"/>
                  <a:gd name="connsiteX11" fmla="*/ 0 w 1452162"/>
                  <a:gd name="connsiteY11" fmla="*/ 54494 h 155658"/>
                  <a:gd name="connsiteX12" fmla="*/ 167174 w 1452162"/>
                  <a:gd name="connsiteY12" fmla="*/ 0 h 155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2162" h="155658">
                    <a:moveTo>
                      <a:pt x="167174" y="0"/>
                    </a:moveTo>
                    <a:lnTo>
                      <a:pt x="1126238" y="0"/>
                    </a:lnTo>
                    <a:cubicBezTo>
                      <a:pt x="1172401" y="0"/>
                      <a:pt x="1214195" y="6099"/>
                      <a:pt x="1244447" y="15961"/>
                    </a:cubicBezTo>
                    <a:lnTo>
                      <a:pt x="1312894" y="39586"/>
                    </a:lnTo>
                    <a:cubicBezTo>
                      <a:pt x="1389809" y="39586"/>
                      <a:pt x="1452162" y="51575"/>
                      <a:pt x="1452162" y="66363"/>
                    </a:cubicBezTo>
                    <a:lnTo>
                      <a:pt x="1452162" y="89295"/>
                    </a:lnTo>
                    <a:cubicBezTo>
                      <a:pt x="1452162" y="104084"/>
                      <a:pt x="1389809" y="116072"/>
                      <a:pt x="1312894" y="116072"/>
                    </a:cubicBezTo>
                    <a:lnTo>
                      <a:pt x="1244447" y="139697"/>
                    </a:lnTo>
                    <a:cubicBezTo>
                      <a:pt x="1214195" y="149559"/>
                      <a:pt x="1172401" y="155658"/>
                      <a:pt x="1126238" y="155658"/>
                    </a:cubicBezTo>
                    <a:lnTo>
                      <a:pt x="167174" y="155658"/>
                    </a:lnTo>
                    <a:cubicBezTo>
                      <a:pt x="74847" y="155658"/>
                      <a:pt x="0" y="131260"/>
                      <a:pt x="0" y="101164"/>
                    </a:cubicBezTo>
                    <a:lnTo>
                      <a:pt x="0" y="54494"/>
                    </a:lnTo>
                    <a:cubicBezTo>
                      <a:pt x="0" y="24398"/>
                      <a:pt x="74847" y="0"/>
                      <a:pt x="1671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楕円 627">
                <a:extLst>
                  <a:ext uri="{FF2B5EF4-FFF2-40B4-BE49-F238E27FC236}">
                    <a16:creationId xmlns:a16="http://schemas.microsoft.com/office/drawing/2014/main" id="{226353B3-E93C-4F64-B818-18F07B11F291}"/>
                  </a:ext>
                </a:extLst>
              </p:cNvPr>
              <p:cNvSpPr/>
              <p:nvPr/>
            </p:nvSpPr>
            <p:spPr>
              <a:xfrm>
                <a:off x="4387649" y="4798006"/>
                <a:ext cx="462630" cy="263054"/>
              </a:xfrm>
              <a:prstGeom prst="ellipse">
                <a:avLst/>
              </a:prstGeom>
              <a:pattFill prst="dkVert">
                <a:fgClr>
                  <a:srgbClr val="FF0000"/>
                </a:fgClr>
                <a:bgClr>
                  <a:schemeClr val="tx1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50" name="グループ化 749">
            <a:extLst>
              <a:ext uri="{FF2B5EF4-FFF2-40B4-BE49-F238E27FC236}">
                <a16:creationId xmlns:a16="http://schemas.microsoft.com/office/drawing/2014/main" id="{99464D2E-962F-441A-B567-70E52C82F1C2}"/>
              </a:ext>
            </a:extLst>
          </p:cNvPr>
          <p:cNvGrpSpPr/>
          <p:nvPr/>
        </p:nvGrpSpPr>
        <p:grpSpPr>
          <a:xfrm>
            <a:off x="1243606" y="3897023"/>
            <a:ext cx="1599673" cy="2430270"/>
            <a:chOff x="317485" y="458670"/>
            <a:chExt cx="2192873" cy="3331476"/>
          </a:xfrm>
        </p:grpSpPr>
        <p:sp>
          <p:nvSpPr>
            <p:cNvPr id="751" name="楕円 750">
              <a:extLst>
                <a:ext uri="{FF2B5EF4-FFF2-40B4-BE49-F238E27FC236}">
                  <a16:creationId xmlns:a16="http://schemas.microsoft.com/office/drawing/2014/main" id="{24E52B13-4B12-4789-92A8-97DA74A13B43}"/>
                </a:ext>
              </a:extLst>
            </p:cNvPr>
            <p:cNvSpPr/>
            <p:nvPr/>
          </p:nvSpPr>
          <p:spPr>
            <a:xfrm>
              <a:off x="317485" y="458670"/>
              <a:ext cx="2114366" cy="3331476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bg1">
                    <a:lumMod val="65000"/>
                  </a:schemeClr>
                </a:gs>
                <a:gs pos="100000">
                  <a:schemeClr val="tx1"/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2" name="楕円 751">
              <a:extLst>
                <a:ext uri="{FF2B5EF4-FFF2-40B4-BE49-F238E27FC236}">
                  <a16:creationId xmlns:a16="http://schemas.microsoft.com/office/drawing/2014/main" id="{FAA3E9E3-A4E0-4B18-B2CC-24C3334941CA}"/>
                </a:ext>
              </a:extLst>
            </p:cNvPr>
            <p:cNvSpPr/>
            <p:nvPr/>
          </p:nvSpPr>
          <p:spPr>
            <a:xfrm>
              <a:off x="395992" y="458670"/>
              <a:ext cx="2114366" cy="333147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53" name="グループ化 752">
              <a:extLst>
                <a:ext uri="{FF2B5EF4-FFF2-40B4-BE49-F238E27FC236}">
                  <a16:creationId xmlns:a16="http://schemas.microsoft.com/office/drawing/2014/main" id="{172B64D1-437E-4CE6-A9A9-B6C6615830B8}"/>
                </a:ext>
              </a:extLst>
            </p:cNvPr>
            <p:cNvGrpSpPr/>
            <p:nvPr/>
          </p:nvGrpSpPr>
          <p:grpSpPr>
            <a:xfrm>
              <a:off x="420217" y="540794"/>
              <a:ext cx="2039384" cy="3171838"/>
              <a:chOff x="2014812" y="3183535"/>
              <a:chExt cx="3185784" cy="3144645"/>
            </a:xfrm>
          </p:grpSpPr>
          <p:sp>
            <p:nvSpPr>
              <p:cNvPr id="841" name="テキスト ボックス 840">
                <a:extLst>
                  <a:ext uri="{FF2B5EF4-FFF2-40B4-BE49-F238E27FC236}">
                    <a16:creationId xmlns:a16="http://schemas.microsoft.com/office/drawing/2014/main" id="{EAE0EA77-2554-44DF-8BEA-CE101079D9CE}"/>
                  </a:ext>
                </a:extLst>
              </p:cNvPr>
              <p:cNvSpPr txBox="1"/>
              <p:nvPr/>
            </p:nvSpPr>
            <p:spPr>
              <a:xfrm>
                <a:off x="3523266" y="3183535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20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42" name="テキスト ボックス 841">
                <a:extLst>
                  <a:ext uri="{FF2B5EF4-FFF2-40B4-BE49-F238E27FC236}">
                    <a16:creationId xmlns:a16="http://schemas.microsoft.com/office/drawing/2014/main" id="{A5E9949D-F0E0-4C49-923C-C32E46AC2E5B}"/>
                  </a:ext>
                </a:extLst>
              </p:cNvPr>
              <p:cNvSpPr txBox="1"/>
              <p:nvPr/>
            </p:nvSpPr>
            <p:spPr>
              <a:xfrm>
                <a:off x="3567417" y="6183095"/>
                <a:ext cx="115804" cy="1450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3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43" name="テキスト ボックス 842">
                <a:extLst>
                  <a:ext uri="{FF2B5EF4-FFF2-40B4-BE49-F238E27FC236}">
                    <a16:creationId xmlns:a16="http://schemas.microsoft.com/office/drawing/2014/main" id="{0CDB989D-C675-4244-9CC6-FEFB04E82EB2}"/>
                  </a:ext>
                </a:extLst>
              </p:cNvPr>
              <p:cNvSpPr txBox="1"/>
              <p:nvPr/>
            </p:nvSpPr>
            <p:spPr>
              <a:xfrm>
                <a:off x="4044131" y="3248482"/>
                <a:ext cx="115804" cy="1450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44" name="テキスト ボックス 843">
                <a:extLst>
                  <a:ext uri="{FF2B5EF4-FFF2-40B4-BE49-F238E27FC236}">
                    <a16:creationId xmlns:a16="http://schemas.microsoft.com/office/drawing/2014/main" id="{DDEC210F-0628-421C-B04A-6307F30A2D37}"/>
                  </a:ext>
                </a:extLst>
              </p:cNvPr>
              <p:cNvSpPr txBox="1"/>
              <p:nvPr/>
            </p:nvSpPr>
            <p:spPr>
              <a:xfrm>
                <a:off x="4432160" y="3471261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18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45" name="テキスト ボックス 844">
                <a:extLst>
                  <a:ext uri="{FF2B5EF4-FFF2-40B4-BE49-F238E27FC236}">
                    <a16:creationId xmlns:a16="http://schemas.microsoft.com/office/drawing/2014/main" id="{9C8D6A5C-2B09-4FBB-AB7B-474A51D26A89}"/>
                  </a:ext>
                </a:extLst>
              </p:cNvPr>
              <p:cNvSpPr txBox="1"/>
              <p:nvPr/>
            </p:nvSpPr>
            <p:spPr>
              <a:xfrm>
                <a:off x="4965517" y="5142769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10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46" name="テキスト ボックス 845">
                <a:extLst>
                  <a:ext uri="{FF2B5EF4-FFF2-40B4-BE49-F238E27FC236}">
                    <a16:creationId xmlns:a16="http://schemas.microsoft.com/office/drawing/2014/main" id="{D5ECEC9E-7370-45B8-987E-61E17908613A}"/>
                  </a:ext>
                </a:extLst>
              </p:cNvPr>
              <p:cNvSpPr txBox="1"/>
              <p:nvPr/>
            </p:nvSpPr>
            <p:spPr>
              <a:xfrm>
                <a:off x="4754771" y="5560047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15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47" name="テキスト ボックス 846">
                <a:extLst>
                  <a:ext uri="{FF2B5EF4-FFF2-40B4-BE49-F238E27FC236}">
                    <a16:creationId xmlns:a16="http://schemas.microsoft.com/office/drawing/2014/main" id="{69734105-D2D6-4BE3-9632-51B10E044054}"/>
                  </a:ext>
                </a:extLst>
              </p:cNvPr>
              <p:cNvSpPr txBox="1"/>
              <p:nvPr/>
            </p:nvSpPr>
            <p:spPr>
              <a:xfrm>
                <a:off x="3116420" y="3241075"/>
                <a:ext cx="115804" cy="1450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5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48" name="テキスト ボックス 847">
                <a:extLst>
                  <a:ext uri="{FF2B5EF4-FFF2-40B4-BE49-F238E27FC236}">
                    <a16:creationId xmlns:a16="http://schemas.microsoft.com/office/drawing/2014/main" id="{56F49AC7-2D6F-45E8-A8E0-5C2DFC030575}"/>
                  </a:ext>
                </a:extLst>
              </p:cNvPr>
              <p:cNvSpPr txBox="1"/>
              <p:nvPr/>
            </p:nvSpPr>
            <p:spPr>
              <a:xfrm>
                <a:off x="2349303" y="3789015"/>
                <a:ext cx="115804" cy="1450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49" name="テキスト ボックス 848">
                <a:extLst>
                  <a:ext uri="{FF2B5EF4-FFF2-40B4-BE49-F238E27FC236}">
                    <a16:creationId xmlns:a16="http://schemas.microsoft.com/office/drawing/2014/main" id="{57157F33-A680-46DB-8202-ECD5EB4B163C}"/>
                  </a:ext>
                </a:extLst>
              </p:cNvPr>
              <p:cNvSpPr txBox="1"/>
              <p:nvPr/>
            </p:nvSpPr>
            <p:spPr>
              <a:xfrm>
                <a:off x="2125911" y="5142008"/>
                <a:ext cx="115804" cy="1450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8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0" name="テキスト ボックス 849">
                <a:extLst>
                  <a:ext uri="{FF2B5EF4-FFF2-40B4-BE49-F238E27FC236}">
                    <a16:creationId xmlns:a16="http://schemas.microsoft.com/office/drawing/2014/main" id="{A49B40BA-8B9A-40C8-B59C-712FABFEFB30}"/>
                  </a:ext>
                </a:extLst>
              </p:cNvPr>
              <p:cNvSpPr txBox="1"/>
              <p:nvPr/>
            </p:nvSpPr>
            <p:spPr>
              <a:xfrm>
                <a:off x="2673852" y="5892265"/>
                <a:ext cx="115804" cy="1450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7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1" name="テキスト ボックス 850">
                <a:extLst>
                  <a:ext uri="{FF2B5EF4-FFF2-40B4-BE49-F238E27FC236}">
                    <a16:creationId xmlns:a16="http://schemas.microsoft.com/office/drawing/2014/main" id="{F49CD19B-5558-4CE6-84FD-CE58DE8C557A}"/>
                  </a:ext>
                </a:extLst>
              </p:cNvPr>
              <p:cNvSpPr txBox="1"/>
              <p:nvPr/>
            </p:nvSpPr>
            <p:spPr>
              <a:xfrm>
                <a:off x="4469412" y="5896480"/>
                <a:ext cx="115804" cy="1450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2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2" name="テキスト ボックス 851">
                <a:extLst>
                  <a:ext uri="{FF2B5EF4-FFF2-40B4-BE49-F238E27FC236}">
                    <a16:creationId xmlns:a16="http://schemas.microsoft.com/office/drawing/2014/main" id="{009EED66-29A9-49E0-B0C0-55B17A701017}"/>
                  </a:ext>
                </a:extLst>
              </p:cNvPr>
              <p:cNvSpPr txBox="1"/>
              <p:nvPr/>
            </p:nvSpPr>
            <p:spPr>
              <a:xfrm>
                <a:off x="5084792" y="4682580"/>
                <a:ext cx="115804" cy="1450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3" name="テキスト ボックス 852">
                <a:extLst>
                  <a:ext uri="{FF2B5EF4-FFF2-40B4-BE49-F238E27FC236}">
                    <a16:creationId xmlns:a16="http://schemas.microsoft.com/office/drawing/2014/main" id="{8FF779A1-7843-4C68-8A5B-01F4DA8EA603}"/>
                  </a:ext>
                </a:extLst>
              </p:cNvPr>
              <p:cNvSpPr txBox="1"/>
              <p:nvPr/>
            </p:nvSpPr>
            <p:spPr>
              <a:xfrm>
                <a:off x="4802392" y="3797445"/>
                <a:ext cx="115804" cy="1450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4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4" name="テキスト ボックス 853">
                <a:extLst>
                  <a:ext uri="{FF2B5EF4-FFF2-40B4-BE49-F238E27FC236}">
                    <a16:creationId xmlns:a16="http://schemas.microsoft.com/office/drawing/2014/main" id="{4B078CB1-3176-49D3-A73B-332478CFD5AA}"/>
                  </a:ext>
                </a:extLst>
              </p:cNvPr>
              <p:cNvSpPr txBox="1"/>
              <p:nvPr/>
            </p:nvSpPr>
            <p:spPr>
              <a:xfrm>
                <a:off x="4961302" y="4219700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13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5" name="テキスト ボックス 854">
                <a:extLst>
                  <a:ext uri="{FF2B5EF4-FFF2-40B4-BE49-F238E27FC236}">
                    <a16:creationId xmlns:a16="http://schemas.microsoft.com/office/drawing/2014/main" id="{3C0DCFB5-5668-4C1C-BEDF-E798AE706070}"/>
                  </a:ext>
                </a:extLst>
              </p:cNvPr>
              <p:cNvSpPr txBox="1"/>
              <p:nvPr/>
            </p:nvSpPr>
            <p:spPr>
              <a:xfrm>
                <a:off x="3030864" y="6112203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19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6" name="テキスト ボックス 855">
                <a:extLst>
                  <a:ext uri="{FF2B5EF4-FFF2-40B4-BE49-F238E27FC236}">
                    <a16:creationId xmlns:a16="http://schemas.microsoft.com/office/drawing/2014/main" id="{D935E270-622E-44A2-9CB1-066AAE3D50D6}"/>
                  </a:ext>
                </a:extLst>
              </p:cNvPr>
              <p:cNvSpPr txBox="1"/>
              <p:nvPr/>
            </p:nvSpPr>
            <p:spPr>
              <a:xfrm>
                <a:off x="4017158" y="6112203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17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7" name="テキスト ボックス 856">
                <a:extLst>
                  <a:ext uri="{FF2B5EF4-FFF2-40B4-BE49-F238E27FC236}">
                    <a16:creationId xmlns:a16="http://schemas.microsoft.com/office/drawing/2014/main" id="{1D4A4D74-3295-4DDC-AC92-BB8D20612075}"/>
                  </a:ext>
                </a:extLst>
              </p:cNvPr>
              <p:cNvSpPr txBox="1"/>
              <p:nvPr/>
            </p:nvSpPr>
            <p:spPr>
              <a:xfrm>
                <a:off x="2292997" y="5550263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16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8" name="テキスト ボックス 857">
                <a:extLst>
                  <a:ext uri="{FF2B5EF4-FFF2-40B4-BE49-F238E27FC236}">
                    <a16:creationId xmlns:a16="http://schemas.microsoft.com/office/drawing/2014/main" id="{FF3B3BD2-CD62-4A53-BDCB-C7EBA8B21DFB}"/>
                  </a:ext>
                </a:extLst>
              </p:cNvPr>
              <p:cNvSpPr txBox="1"/>
              <p:nvPr/>
            </p:nvSpPr>
            <p:spPr>
              <a:xfrm>
                <a:off x="2651266" y="3455444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12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59" name="テキスト ボックス 858">
                <a:extLst>
                  <a:ext uri="{FF2B5EF4-FFF2-40B4-BE49-F238E27FC236}">
                    <a16:creationId xmlns:a16="http://schemas.microsoft.com/office/drawing/2014/main" id="{5A8573DE-3A0C-49AE-9DD4-A82FF4625029}"/>
                  </a:ext>
                </a:extLst>
              </p:cNvPr>
              <p:cNvSpPr txBox="1"/>
              <p:nvPr/>
            </p:nvSpPr>
            <p:spPr>
              <a:xfrm>
                <a:off x="2078830" y="4214131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14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60" name="テキスト ボックス 859">
                <a:extLst>
                  <a:ext uri="{FF2B5EF4-FFF2-40B4-BE49-F238E27FC236}">
                    <a16:creationId xmlns:a16="http://schemas.microsoft.com/office/drawing/2014/main" id="{7FAF2CEF-0F32-4035-A38C-7072CD458587}"/>
                  </a:ext>
                </a:extLst>
              </p:cNvPr>
              <p:cNvSpPr txBox="1"/>
              <p:nvPr/>
            </p:nvSpPr>
            <p:spPr>
              <a:xfrm>
                <a:off x="2014812" y="4686203"/>
                <a:ext cx="204107" cy="1450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11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754" name="グループ化 753">
              <a:extLst>
                <a:ext uri="{FF2B5EF4-FFF2-40B4-BE49-F238E27FC236}">
                  <a16:creationId xmlns:a16="http://schemas.microsoft.com/office/drawing/2014/main" id="{0BA08CF2-6893-45A9-AEFC-F4C9E80C472E}"/>
                </a:ext>
              </a:extLst>
            </p:cNvPr>
            <p:cNvGrpSpPr/>
            <p:nvPr/>
          </p:nvGrpSpPr>
          <p:grpSpPr>
            <a:xfrm>
              <a:off x="591164" y="724662"/>
              <a:ext cx="1776734" cy="2799492"/>
              <a:chOff x="2444152" y="920152"/>
              <a:chExt cx="5017697" cy="5017697"/>
            </a:xfrm>
          </p:grpSpPr>
          <p:grpSp>
            <p:nvGrpSpPr>
              <p:cNvPr id="755" name="グループ化 754">
                <a:extLst>
                  <a:ext uri="{FF2B5EF4-FFF2-40B4-BE49-F238E27FC236}">
                    <a16:creationId xmlns:a16="http://schemas.microsoft.com/office/drawing/2014/main" id="{74031A07-A780-420C-BB5F-D18BC519F292}"/>
                  </a:ext>
                </a:extLst>
              </p:cNvPr>
              <p:cNvGrpSpPr/>
              <p:nvPr/>
            </p:nvGrpSpPr>
            <p:grpSpPr>
              <a:xfrm>
                <a:off x="2608053" y="1115653"/>
                <a:ext cx="4689894" cy="4626857"/>
                <a:chOff x="2608053" y="1115653"/>
                <a:chExt cx="4689894" cy="4626857"/>
              </a:xfrm>
              <a:solidFill>
                <a:srgbClr val="FFFFCC"/>
              </a:solidFill>
            </p:grpSpPr>
            <p:sp>
              <p:nvSpPr>
                <p:cNvPr id="821" name="フリーフォーム: 図形 820">
                  <a:extLst>
                    <a:ext uri="{FF2B5EF4-FFF2-40B4-BE49-F238E27FC236}">
                      <a16:creationId xmlns:a16="http://schemas.microsoft.com/office/drawing/2014/main" id="{689F24E0-DBE0-48E5-B9B5-719D206F35C3}"/>
                    </a:ext>
                  </a:extLst>
                </p:cNvPr>
                <p:cNvSpPr/>
                <p:nvPr/>
              </p:nvSpPr>
              <p:spPr>
                <a:xfrm>
                  <a:off x="5212169" y="1115653"/>
                  <a:ext cx="816904" cy="847377"/>
                </a:xfrm>
                <a:custGeom>
                  <a:avLst/>
                  <a:gdLst>
                    <a:gd name="connsiteX0" fmla="*/ 108305 w 816904"/>
                    <a:gd name="connsiteY0" fmla="*/ 0 h 847377"/>
                    <a:gd name="connsiteX1" fmla="*/ 213419 w 816904"/>
                    <a:gd name="connsiteY1" fmla="*/ 16042 h 847377"/>
                    <a:gd name="connsiteX2" fmla="*/ 653590 w 816904"/>
                    <a:gd name="connsiteY2" fmla="*/ 152679 h 847377"/>
                    <a:gd name="connsiteX3" fmla="*/ 816904 w 816904"/>
                    <a:gd name="connsiteY3" fmla="*/ 231351 h 847377"/>
                    <a:gd name="connsiteX4" fmla="*/ 500446 w 816904"/>
                    <a:gd name="connsiteY4" fmla="*/ 847377 h 847377"/>
                    <a:gd name="connsiteX5" fmla="*/ 383848 w 816904"/>
                    <a:gd name="connsiteY5" fmla="*/ 791209 h 847377"/>
                    <a:gd name="connsiteX6" fmla="*/ 73758 w 816904"/>
                    <a:gd name="connsiteY6" fmla="*/ 694952 h 847377"/>
                    <a:gd name="connsiteX7" fmla="*/ 0 w 816904"/>
                    <a:gd name="connsiteY7" fmla="*/ 683695 h 847377"/>
                    <a:gd name="connsiteX8" fmla="*/ 108305 w 816904"/>
                    <a:gd name="connsiteY8" fmla="*/ 0 h 8473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16904" h="847377">
                      <a:moveTo>
                        <a:pt x="108305" y="0"/>
                      </a:moveTo>
                      <a:lnTo>
                        <a:pt x="213419" y="16042"/>
                      </a:lnTo>
                      <a:cubicBezTo>
                        <a:pt x="366070" y="47279"/>
                        <a:pt x="513317" y="93348"/>
                        <a:pt x="653590" y="152679"/>
                      </a:cubicBezTo>
                      <a:lnTo>
                        <a:pt x="816904" y="231351"/>
                      </a:lnTo>
                      <a:lnTo>
                        <a:pt x="500446" y="847377"/>
                      </a:lnTo>
                      <a:lnTo>
                        <a:pt x="383848" y="791209"/>
                      </a:lnTo>
                      <a:cubicBezTo>
                        <a:pt x="285029" y="749412"/>
                        <a:pt x="181297" y="716958"/>
                        <a:pt x="73758" y="694952"/>
                      </a:cubicBezTo>
                      <a:lnTo>
                        <a:pt x="0" y="683695"/>
                      </a:lnTo>
                      <a:lnTo>
                        <a:pt x="108305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9920DC3F-1FFB-4F6E-9C35-BB20A74A09D4}"/>
                    </a:ext>
                  </a:extLst>
                </p:cNvPr>
                <p:cNvSpPr/>
                <p:nvPr/>
              </p:nvSpPr>
              <p:spPr>
                <a:xfrm>
                  <a:off x="4953862" y="1970697"/>
                  <a:ext cx="679443" cy="1461053"/>
                </a:xfrm>
                <a:custGeom>
                  <a:avLst/>
                  <a:gdLst>
                    <a:gd name="connsiteX0" fmla="*/ 231165 w 679443"/>
                    <a:gd name="connsiteY0" fmla="*/ 0 h 1461053"/>
                    <a:gd name="connsiteX1" fmla="*/ 297064 w 679443"/>
                    <a:gd name="connsiteY1" fmla="*/ 10057 h 1461053"/>
                    <a:gd name="connsiteX2" fmla="*/ 574552 w 679443"/>
                    <a:gd name="connsiteY2" fmla="*/ 96195 h 1461053"/>
                    <a:gd name="connsiteX3" fmla="*/ 679443 w 679443"/>
                    <a:gd name="connsiteY3" fmla="*/ 146723 h 1461053"/>
                    <a:gd name="connsiteX4" fmla="*/ 4481 w 679443"/>
                    <a:gd name="connsiteY4" fmla="*/ 1460624 h 1461053"/>
                    <a:gd name="connsiteX5" fmla="*/ 1771 w 679443"/>
                    <a:gd name="connsiteY5" fmla="*/ 1461053 h 1461053"/>
                    <a:gd name="connsiteX6" fmla="*/ 0 w 679443"/>
                    <a:gd name="connsiteY6" fmla="*/ 1459270 h 1461053"/>
                    <a:gd name="connsiteX7" fmla="*/ 231165 w 679443"/>
                    <a:gd name="connsiteY7" fmla="*/ 0 h 1461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79443" h="1461053">
                      <a:moveTo>
                        <a:pt x="231165" y="0"/>
                      </a:moveTo>
                      <a:lnTo>
                        <a:pt x="297064" y="10057"/>
                      </a:lnTo>
                      <a:cubicBezTo>
                        <a:pt x="393297" y="29750"/>
                        <a:pt x="486123" y="58792"/>
                        <a:pt x="574552" y="96195"/>
                      </a:cubicBezTo>
                      <a:lnTo>
                        <a:pt x="679443" y="146723"/>
                      </a:lnTo>
                      <a:lnTo>
                        <a:pt x="4481" y="1460624"/>
                      </a:lnTo>
                      <a:lnTo>
                        <a:pt x="1771" y="1461053"/>
                      </a:lnTo>
                      <a:lnTo>
                        <a:pt x="0" y="1459270"/>
                      </a:lnTo>
                      <a:lnTo>
                        <a:pt x="231165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3" name="フリーフォーム: 図形 822">
                  <a:extLst>
                    <a:ext uri="{FF2B5EF4-FFF2-40B4-BE49-F238E27FC236}">
                      <a16:creationId xmlns:a16="http://schemas.microsoft.com/office/drawing/2014/main" id="{30E331BC-34BB-41DF-A7F5-F05473F5DD76}"/>
                    </a:ext>
                  </a:extLst>
                </p:cNvPr>
                <p:cNvSpPr/>
                <p:nvPr/>
              </p:nvSpPr>
              <p:spPr>
                <a:xfrm>
                  <a:off x="3893047" y="1115680"/>
                  <a:ext cx="800600" cy="841454"/>
                </a:xfrm>
                <a:custGeom>
                  <a:avLst/>
                  <a:gdLst>
                    <a:gd name="connsiteX0" fmla="*/ 692295 w 800600"/>
                    <a:gd name="connsiteY0" fmla="*/ 0 h 841454"/>
                    <a:gd name="connsiteX1" fmla="*/ 800600 w 800600"/>
                    <a:gd name="connsiteY1" fmla="*/ 683695 h 841454"/>
                    <a:gd name="connsiteX2" fmla="*/ 727026 w 800600"/>
                    <a:gd name="connsiteY2" fmla="*/ 694924 h 841454"/>
                    <a:gd name="connsiteX3" fmla="*/ 416936 w 800600"/>
                    <a:gd name="connsiteY3" fmla="*/ 791181 h 841454"/>
                    <a:gd name="connsiteX4" fmla="*/ 312575 w 800600"/>
                    <a:gd name="connsiteY4" fmla="*/ 841454 h 841454"/>
                    <a:gd name="connsiteX5" fmla="*/ 0 w 800600"/>
                    <a:gd name="connsiteY5" fmla="*/ 223558 h 841454"/>
                    <a:gd name="connsiteX6" fmla="*/ 147194 w 800600"/>
                    <a:gd name="connsiteY6" fmla="*/ 152651 h 841454"/>
                    <a:gd name="connsiteX7" fmla="*/ 587365 w 800600"/>
                    <a:gd name="connsiteY7" fmla="*/ 16014 h 841454"/>
                    <a:gd name="connsiteX8" fmla="*/ 692295 w 800600"/>
                    <a:gd name="connsiteY8" fmla="*/ 0 h 841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0600" h="841454">
                      <a:moveTo>
                        <a:pt x="692295" y="0"/>
                      </a:moveTo>
                      <a:lnTo>
                        <a:pt x="800600" y="683695"/>
                      </a:lnTo>
                      <a:lnTo>
                        <a:pt x="727026" y="694924"/>
                      </a:lnTo>
                      <a:cubicBezTo>
                        <a:pt x="619488" y="716930"/>
                        <a:pt x="515755" y="749384"/>
                        <a:pt x="416936" y="791181"/>
                      </a:cubicBezTo>
                      <a:lnTo>
                        <a:pt x="312575" y="841454"/>
                      </a:lnTo>
                      <a:lnTo>
                        <a:pt x="0" y="223558"/>
                      </a:lnTo>
                      <a:lnTo>
                        <a:pt x="147194" y="152651"/>
                      </a:lnTo>
                      <a:cubicBezTo>
                        <a:pt x="287467" y="93320"/>
                        <a:pt x="434714" y="47251"/>
                        <a:pt x="587365" y="16014"/>
                      </a:cubicBezTo>
                      <a:lnTo>
                        <a:pt x="692295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A57BA6FE-4998-4524-B4BC-AC97C30BC979}"/>
                    </a:ext>
                  </a:extLst>
                </p:cNvPr>
                <p:cNvSpPr/>
                <p:nvPr/>
              </p:nvSpPr>
              <p:spPr>
                <a:xfrm>
                  <a:off x="4283960" y="1970724"/>
                  <a:ext cx="667628" cy="1456952"/>
                </a:xfrm>
                <a:custGeom>
                  <a:avLst/>
                  <a:gdLst>
                    <a:gd name="connsiteX0" fmla="*/ 436830 w 667628"/>
                    <a:gd name="connsiteY0" fmla="*/ 0 h 1456952"/>
                    <a:gd name="connsiteX1" fmla="*/ 667628 w 667628"/>
                    <a:gd name="connsiteY1" fmla="*/ 1456952 h 1456952"/>
                    <a:gd name="connsiteX2" fmla="*/ 663421 w 667628"/>
                    <a:gd name="connsiteY2" fmla="*/ 1452716 h 1456952"/>
                    <a:gd name="connsiteX3" fmla="*/ 0 w 667628"/>
                    <a:gd name="connsiteY3" fmla="*/ 141270 h 1456952"/>
                    <a:gd name="connsiteX4" fmla="*/ 93627 w 667628"/>
                    <a:gd name="connsiteY4" fmla="*/ 96167 h 1456952"/>
                    <a:gd name="connsiteX5" fmla="*/ 371115 w 667628"/>
                    <a:gd name="connsiteY5" fmla="*/ 10029 h 1456952"/>
                    <a:gd name="connsiteX6" fmla="*/ 436830 w 667628"/>
                    <a:gd name="connsiteY6" fmla="*/ 0 h 1456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7628" h="1456952">
                      <a:moveTo>
                        <a:pt x="436830" y="0"/>
                      </a:moveTo>
                      <a:lnTo>
                        <a:pt x="667628" y="1456952"/>
                      </a:lnTo>
                      <a:lnTo>
                        <a:pt x="663421" y="1452716"/>
                      </a:lnTo>
                      <a:lnTo>
                        <a:pt x="0" y="141270"/>
                      </a:lnTo>
                      <a:lnTo>
                        <a:pt x="93627" y="96167"/>
                      </a:lnTo>
                      <a:cubicBezTo>
                        <a:pt x="182057" y="58764"/>
                        <a:pt x="274883" y="29722"/>
                        <a:pt x="371115" y="10029"/>
                      </a:cubicBezTo>
                      <a:lnTo>
                        <a:pt x="436830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5" name="フリーフォーム: 図形 824">
                  <a:extLst>
                    <a:ext uri="{FF2B5EF4-FFF2-40B4-BE49-F238E27FC236}">
                      <a16:creationId xmlns:a16="http://schemas.microsoft.com/office/drawing/2014/main" id="{CDB58916-BCA6-4A48-8AA6-2C27D40B4BB2}"/>
                    </a:ext>
                  </a:extLst>
                </p:cNvPr>
                <p:cNvSpPr/>
                <p:nvPr/>
              </p:nvSpPr>
              <p:spPr>
                <a:xfrm>
                  <a:off x="6129433" y="1781756"/>
                  <a:ext cx="915877" cy="905152"/>
                </a:xfrm>
                <a:custGeom>
                  <a:avLst/>
                  <a:gdLst>
                    <a:gd name="connsiteX0" fmla="*/ 491588 w 915877"/>
                    <a:gd name="connsiteY0" fmla="*/ 0 h 905152"/>
                    <a:gd name="connsiteX1" fmla="*/ 633043 w 915877"/>
                    <a:gd name="connsiteY1" fmla="*/ 155640 h 905152"/>
                    <a:gd name="connsiteX2" fmla="*/ 885492 w 915877"/>
                    <a:gd name="connsiteY2" fmla="*/ 529503 h 905152"/>
                    <a:gd name="connsiteX3" fmla="*/ 915877 w 915877"/>
                    <a:gd name="connsiteY3" fmla="*/ 592577 h 905152"/>
                    <a:gd name="connsiteX4" fmla="*/ 297980 w 915877"/>
                    <a:gd name="connsiteY4" fmla="*/ 905152 h 905152"/>
                    <a:gd name="connsiteX5" fmla="*/ 276144 w 915877"/>
                    <a:gd name="connsiteY5" fmla="*/ 859823 h 905152"/>
                    <a:gd name="connsiteX6" fmla="*/ 98299 w 915877"/>
                    <a:gd name="connsiteY6" fmla="*/ 596445 h 905152"/>
                    <a:gd name="connsiteX7" fmla="*/ 0 w 915877"/>
                    <a:gd name="connsiteY7" fmla="*/ 488288 h 905152"/>
                    <a:gd name="connsiteX8" fmla="*/ 491588 w 915877"/>
                    <a:gd name="connsiteY8" fmla="*/ 0 h 9051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5877" h="905152">
                      <a:moveTo>
                        <a:pt x="491588" y="0"/>
                      </a:moveTo>
                      <a:lnTo>
                        <a:pt x="633043" y="155640"/>
                      </a:lnTo>
                      <a:cubicBezTo>
                        <a:pt x="728621" y="271453"/>
                        <a:pt x="813294" y="396598"/>
                        <a:pt x="885492" y="529503"/>
                      </a:cubicBezTo>
                      <a:lnTo>
                        <a:pt x="915877" y="592577"/>
                      </a:lnTo>
                      <a:lnTo>
                        <a:pt x="297980" y="905152"/>
                      </a:lnTo>
                      <a:lnTo>
                        <a:pt x="276144" y="859823"/>
                      </a:lnTo>
                      <a:cubicBezTo>
                        <a:pt x="225282" y="766194"/>
                        <a:pt x="165631" y="678033"/>
                        <a:pt x="98299" y="596445"/>
                      </a:cubicBezTo>
                      <a:lnTo>
                        <a:pt x="0" y="488288"/>
                      </a:lnTo>
                      <a:lnTo>
                        <a:pt x="49158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56DD45D8-AB96-4DFC-9E9E-B05DA7B9D0B6}"/>
                    </a:ext>
                  </a:extLst>
                </p:cNvPr>
                <p:cNvSpPr/>
                <p:nvPr/>
              </p:nvSpPr>
              <p:spPr>
                <a:xfrm>
                  <a:off x="4964925" y="2392420"/>
                  <a:ext cx="1307628" cy="1034314"/>
                </a:xfrm>
                <a:custGeom>
                  <a:avLst/>
                  <a:gdLst>
                    <a:gd name="connsiteX0" fmla="*/ 1041304 w 1307628"/>
                    <a:gd name="connsiteY0" fmla="*/ 0 h 1034314"/>
                    <a:gd name="connsiteX1" fmla="*/ 1128788 w 1307628"/>
                    <a:gd name="connsiteY1" fmla="*/ 96257 h 1034314"/>
                    <a:gd name="connsiteX2" fmla="*/ 1287934 w 1307628"/>
                    <a:gd name="connsiteY2" fmla="*/ 331944 h 1034314"/>
                    <a:gd name="connsiteX3" fmla="*/ 1307628 w 1307628"/>
                    <a:gd name="connsiteY3" fmla="*/ 372826 h 1034314"/>
                    <a:gd name="connsiteX4" fmla="*/ 0 w 1307628"/>
                    <a:gd name="connsiteY4" fmla="*/ 1034314 h 1034314"/>
                    <a:gd name="connsiteX5" fmla="*/ 1041304 w 1307628"/>
                    <a:gd name="connsiteY5" fmla="*/ 0 h 1034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07628" h="1034314">
                      <a:moveTo>
                        <a:pt x="1041304" y="0"/>
                      </a:moveTo>
                      <a:lnTo>
                        <a:pt x="1128788" y="96257"/>
                      </a:lnTo>
                      <a:cubicBezTo>
                        <a:pt x="1189041" y="169267"/>
                        <a:pt x="1242420" y="248159"/>
                        <a:pt x="1287934" y="331944"/>
                      </a:cubicBezTo>
                      <a:lnTo>
                        <a:pt x="1307628" y="372826"/>
                      </a:lnTo>
                      <a:lnTo>
                        <a:pt x="0" y="1034314"/>
                      </a:lnTo>
                      <a:lnTo>
                        <a:pt x="104130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1ED31B9F-7310-45AA-AA73-B02C6B12EBF8}"/>
                    </a:ext>
                  </a:extLst>
                </p:cNvPr>
                <p:cNvSpPr/>
                <p:nvPr/>
              </p:nvSpPr>
              <p:spPr>
                <a:xfrm>
                  <a:off x="2867098" y="1765603"/>
                  <a:ext cx="921861" cy="911892"/>
                </a:xfrm>
                <a:custGeom>
                  <a:avLst/>
                  <a:gdLst>
                    <a:gd name="connsiteX0" fmla="*/ 433572 w 921861"/>
                    <a:gd name="connsiteY0" fmla="*/ 0 h 911892"/>
                    <a:gd name="connsiteX1" fmla="*/ 921861 w 921861"/>
                    <a:gd name="connsiteY1" fmla="*/ 491589 h 911892"/>
                    <a:gd name="connsiteX2" fmla="*/ 917792 w 921861"/>
                    <a:gd name="connsiteY2" fmla="*/ 495286 h 911892"/>
                    <a:gd name="connsiteX3" fmla="*/ 633327 w 921861"/>
                    <a:gd name="connsiteY3" fmla="*/ 875976 h 911892"/>
                    <a:gd name="connsiteX4" fmla="*/ 616025 w 921861"/>
                    <a:gd name="connsiteY4" fmla="*/ 911892 h 911892"/>
                    <a:gd name="connsiteX5" fmla="*/ 0 w 921861"/>
                    <a:gd name="connsiteY5" fmla="*/ 595434 h 911892"/>
                    <a:gd name="connsiteX6" fmla="*/ 23979 w 921861"/>
                    <a:gd name="connsiteY6" fmla="*/ 545656 h 911892"/>
                    <a:gd name="connsiteX7" fmla="*/ 427775 w 921861"/>
                    <a:gd name="connsiteY7" fmla="*/ 5269 h 911892"/>
                    <a:gd name="connsiteX8" fmla="*/ 433572 w 921861"/>
                    <a:gd name="connsiteY8" fmla="*/ 0 h 91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1861" h="911892">
                      <a:moveTo>
                        <a:pt x="433572" y="0"/>
                      </a:moveTo>
                      <a:lnTo>
                        <a:pt x="921861" y="491589"/>
                      </a:lnTo>
                      <a:lnTo>
                        <a:pt x="917792" y="495286"/>
                      </a:lnTo>
                      <a:cubicBezTo>
                        <a:pt x="805688" y="607391"/>
                        <a:pt x="709621" y="735533"/>
                        <a:pt x="633327" y="875976"/>
                      </a:cubicBezTo>
                      <a:lnTo>
                        <a:pt x="616025" y="911892"/>
                      </a:lnTo>
                      <a:lnTo>
                        <a:pt x="0" y="595434"/>
                      </a:lnTo>
                      <a:lnTo>
                        <a:pt x="23979" y="545656"/>
                      </a:lnTo>
                      <a:cubicBezTo>
                        <a:pt x="132276" y="346298"/>
                        <a:pt x="268643" y="164401"/>
                        <a:pt x="427775" y="5269"/>
                      </a:cubicBezTo>
                      <a:lnTo>
                        <a:pt x="43357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9D4167CD-CB4C-4B01-8371-367654AD9B5B}"/>
                    </a:ext>
                  </a:extLst>
                </p:cNvPr>
                <p:cNvSpPr/>
                <p:nvPr/>
              </p:nvSpPr>
              <p:spPr>
                <a:xfrm>
                  <a:off x="3637513" y="2380395"/>
                  <a:ext cx="1314664" cy="1051013"/>
                </a:xfrm>
                <a:custGeom>
                  <a:avLst/>
                  <a:gdLst>
                    <a:gd name="connsiteX0" fmla="*/ 273820 w 1314664"/>
                    <a:gd name="connsiteY0" fmla="*/ 0 h 1051013"/>
                    <a:gd name="connsiteX1" fmla="*/ 1314074 w 1314664"/>
                    <a:gd name="connsiteY1" fmla="*/ 1047284 h 1051013"/>
                    <a:gd name="connsiteX2" fmla="*/ 1314664 w 1314664"/>
                    <a:gd name="connsiteY2" fmla="*/ 1051013 h 1051013"/>
                    <a:gd name="connsiteX3" fmla="*/ 1312539 w 1314664"/>
                    <a:gd name="connsiteY3" fmla="*/ 1050676 h 1051013"/>
                    <a:gd name="connsiteX4" fmla="*/ 0 w 1314664"/>
                    <a:gd name="connsiteY4" fmla="*/ 376413 h 1051013"/>
                    <a:gd name="connsiteX5" fmla="*/ 15628 w 1314664"/>
                    <a:gd name="connsiteY5" fmla="*/ 343970 h 1051013"/>
                    <a:gd name="connsiteX6" fmla="*/ 270185 w 1314664"/>
                    <a:gd name="connsiteY6" fmla="*/ 3304 h 1051013"/>
                    <a:gd name="connsiteX7" fmla="*/ 273820 w 1314664"/>
                    <a:gd name="connsiteY7" fmla="*/ 0 h 105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14664" h="1051013">
                      <a:moveTo>
                        <a:pt x="273820" y="0"/>
                      </a:moveTo>
                      <a:lnTo>
                        <a:pt x="1314074" y="1047284"/>
                      </a:lnTo>
                      <a:lnTo>
                        <a:pt x="1314664" y="1051013"/>
                      </a:lnTo>
                      <a:lnTo>
                        <a:pt x="1312539" y="1050676"/>
                      </a:lnTo>
                      <a:lnTo>
                        <a:pt x="0" y="376413"/>
                      </a:lnTo>
                      <a:lnTo>
                        <a:pt x="15628" y="343970"/>
                      </a:lnTo>
                      <a:cubicBezTo>
                        <a:pt x="83900" y="218293"/>
                        <a:pt x="169867" y="103623"/>
                        <a:pt x="270185" y="3304"/>
                      </a:cubicBezTo>
                      <a:lnTo>
                        <a:pt x="273820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フリーフォーム: 図形 828">
                  <a:extLst>
                    <a:ext uri="{FF2B5EF4-FFF2-40B4-BE49-F238E27FC236}">
                      <a16:creationId xmlns:a16="http://schemas.microsoft.com/office/drawing/2014/main" id="{3628FDEA-7816-4467-B196-B9B4B3F58E59}"/>
                    </a:ext>
                  </a:extLst>
                </p:cNvPr>
                <p:cNvSpPr/>
                <p:nvPr/>
              </p:nvSpPr>
              <p:spPr>
                <a:xfrm>
                  <a:off x="2608053" y="3064993"/>
                  <a:ext cx="715784" cy="734691"/>
                </a:xfrm>
                <a:custGeom>
                  <a:avLst/>
                  <a:gdLst>
                    <a:gd name="connsiteX0" fmla="*/ 31070 w 715784"/>
                    <a:gd name="connsiteY0" fmla="*/ 0 h 734691"/>
                    <a:gd name="connsiteX1" fmla="*/ 714765 w 715784"/>
                    <a:gd name="connsiteY1" fmla="*/ 108305 h 734691"/>
                    <a:gd name="connsiteX2" fmla="*/ 701518 w 715784"/>
                    <a:gd name="connsiteY2" fmla="*/ 195105 h 734691"/>
                    <a:gd name="connsiteX3" fmla="*/ 692989 w 715784"/>
                    <a:gd name="connsiteY3" fmla="*/ 364008 h 734691"/>
                    <a:gd name="connsiteX4" fmla="*/ 701518 w 715784"/>
                    <a:gd name="connsiteY4" fmla="*/ 532911 h 734691"/>
                    <a:gd name="connsiteX5" fmla="*/ 715784 w 715784"/>
                    <a:gd name="connsiteY5" fmla="*/ 626386 h 734691"/>
                    <a:gd name="connsiteX6" fmla="*/ 32089 w 715784"/>
                    <a:gd name="connsiteY6" fmla="*/ 734691 h 734691"/>
                    <a:gd name="connsiteX7" fmla="*/ 12107 w 715784"/>
                    <a:gd name="connsiteY7" fmla="*/ 603765 h 734691"/>
                    <a:gd name="connsiteX8" fmla="*/ 0 w 715784"/>
                    <a:gd name="connsiteY8" fmla="*/ 364008 h 734691"/>
                    <a:gd name="connsiteX9" fmla="*/ 12107 w 715784"/>
                    <a:gd name="connsiteY9" fmla="*/ 124251 h 734691"/>
                    <a:gd name="connsiteX10" fmla="*/ 31070 w 715784"/>
                    <a:gd name="connsiteY10" fmla="*/ 0 h 7346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5784" h="734691">
                      <a:moveTo>
                        <a:pt x="31070" y="0"/>
                      </a:moveTo>
                      <a:lnTo>
                        <a:pt x="714765" y="108305"/>
                      </a:lnTo>
                      <a:lnTo>
                        <a:pt x="701518" y="195105"/>
                      </a:lnTo>
                      <a:cubicBezTo>
                        <a:pt x="695878" y="250639"/>
                        <a:pt x="692989" y="306986"/>
                        <a:pt x="692989" y="364008"/>
                      </a:cubicBezTo>
                      <a:cubicBezTo>
                        <a:pt x="692989" y="421030"/>
                        <a:pt x="695878" y="477377"/>
                        <a:pt x="701518" y="532911"/>
                      </a:cubicBezTo>
                      <a:lnTo>
                        <a:pt x="715784" y="626386"/>
                      </a:lnTo>
                      <a:lnTo>
                        <a:pt x="32089" y="734691"/>
                      </a:lnTo>
                      <a:lnTo>
                        <a:pt x="12107" y="603765"/>
                      </a:lnTo>
                      <a:cubicBezTo>
                        <a:pt x="4101" y="524935"/>
                        <a:pt x="0" y="444951"/>
                        <a:pt x="0" y="364008"/>
                      </a:cubicBezTo>
                      <a:cubicBezTo>
                        <a:pt x="0" y="283066"/>
                        <a:pt x="4101" y="203081"/>
                        <a:pt x="12107" y="124251"/>
                      </a:cubicBezTo>
                      <a:lnTo>
                        <a:pt x="31070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0" name="フリーフォーム: 図形 829">
                  <a:extLst>
                    <a:ext uri="{FF2B5EF4-FFF2-40B4-BE49-F238E27FC236}">
                      <a16:creationId xmlns:a16="http://schemas.microsoft.com/office/drawing/2014/main" id="{6FAD06CE-BD7B-4E4E-B632-8EC467BAB143}"/>
                    </a:ext>
                  </a:extLst>
                </p:cNvPr>
                <p:cNvSpPr/>
                <p:nvPr/>
              </p:nvSpPr>
              <p:spPr>
                <a:xfrm>
                  <a:off x="3474720" y="3200442"/>
                  <a:ext cx="1477596" cy="463793"/>
                </a:xfrm>
                <a:custGeom>
                  <a:avLst/>
                  <a:gdLst>
                    <a:gd name="connsiteX0" fmla="*/ 19447 w 1477596"/>
                    <a:gd name="connsiteY0" fmla="*/ 0 h 463793"/>
                    <a:gd name="connsiteX1" fmla="*/ 1475333 w 1477596"/>
                    <a:gd name="connsiteY1" fmla="*/ 230628 h 463793"/>
                    <a:gd name="connsiteX2" fmla="*/ 1477588 w 1477596"/>
                    <a:gd name="connsiteY2" fmla="*/ 231786 h 463793"/>
                    <a:gd name="connsiteX3" fmla="*/ 1477596 w 1477596"/>
                    <a:gd name="connsiteY3" fmla="*/ 231833 h 463793"/>
                    <a:gd name="connsiteX4" fmla="*/ 1476689 w 1477596"/>
                    <a:gd name="connsiteY4" fmla="*/ 231977 h 463793"/>
                    <a:gd name="connsiteX5" fmla="*/ 1477596 w 1477596"/>
                    <a:gd name="connsiteY5" fmla="*/ 232121 h 463793"/>
                    <a:gd name="connsiteX6" fmla="*/ 1477458 w 1477596"/>
                    <a:gd name="connsiteY6" fmla="*/ 232989 h 463793"/>
                    <a:gd name="connsiteX7" fmla="*/ 20465 w 1477596"/>
                    <a:gd name="connsiteY7" fmla="*/ 463793 h 463793"/>
                    <a:gd name="connsiteX8" fmla="*/ 7632 w 1477596"/>
                    <a:gd name="connsiteY8" fmla="*/ 379704 h 463793"/>
                    <a:gd name="connsiteX9" fmla="*/ 0 w 1477596"/>
                    <a:gd name="connsiteY9" fmla="*/ 228559 h 463793"/>
                    <a:gd name="connsiteX10" fmla="*/ 7632 w 1477596"/>
                    <a:gd name="connsiteY10" fmla="*/ 77414 h 463793"/>
                    <a:gd name="connsiteX11" fmla="*/ 19447 w 1477596"/>
                    <a:gd name="connsiteY11" fmla="*/ 0 h 463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77596" h="463793">
                      <a:moveTo>
                        <a:pt x="19447" y="0"/>
                      </a:moveTo>
                      <a:lnTo>
                        <a:pt x="1475333" y="230628"/>
                      </a:lnTo>
                      <a:lnTo>
                        <a:pt x="1477588" y="231786"/>
                      </a:lnTo>
                      <a:lnTo>
                        <a:pt x="1477596" y="231833"/>
                      </a:lnTo>
                      <a:lnTo>
                        <a:pt x="1476689" y="231977"/>
                      </a:lnTo>
                      <a:lnTo>
                        <a:pt x="1477596" y="232121"/>
                      </a:lnTo>
                      <a:lnTo>
                        <a:pt x="1477458" y="232989"/>
                      </a:lnTo>
                      <a:lnTo>
                        <a:pt x="20465" y="463793"/>
                      </a:lnTo>
                      <a:lnTo>
                        <a:pt x="7632" y="379704"/>
                      </a:lnTo>
                      <a:cubicBezTo>
                        <a:pt x="2585" y="330009"/>
                        <a:pt x="0" y="279586"/>
                        <a:pt x="0" y="228559"/>
                      </a:cubicBezTo>
                      <a:cubicBezTo>
                        <a:pt x="0" y="177532"/>
                        <a:pt x="2585" y="127109"/>
                        <a:pt x="7632" y="77414"/>
                      </a:cubicBezTo>
                      <a:lnTo>
                        <a:pt x="1944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B0DD5806-9FC5-45CE-9EC8-65A9EFE2C675}"/>
                    </a:ext>
                  </a:extLst>
                </p:cNvPr>
                <p:cNvSpPr/>
                <p:nvPr/>
              </p:nvSpPr>
              <p:spPr>
                <a:xfrm>
                  <a:off x="6582257" y="3065608"/>
                  <a:ext cx="715690" cy="733461"/>
                </a:xfrm>
                <a:custGeom>
                  <a:avLst/>
                  <a:gdLst>
                    <a:gd name="connsiteX0" fmla="*/ 684714 w 715690"/>
                    <a:gd name="connsiteY0" fmla="*/ 0 h 733461"/>
                    <a:gd name="connsiteX1" fmla="*/ 703583 w 715690"/>
                    <a:gd name="connsiteY1" fmla="*/ 123636 h 733461"/>
                    <a:gd name="connsiteX2" fmla="*/ 715690 w 715690"/>
                    <a:gd name="connsiteY2" fmla="*/ 363393 h 733461"/>
                    <a:gd name="connsiteX3" fmla="*/ 703583 w 715690"/>
                    <a:gd name="connsiteY3" fmla="*/ 603150 h 733461"/>
                    <a:gd name="connsiteX4" fmla="*/ 683696 w 715690"/>
                    <a:gd name="connsiteY4" fmla="*/ 733461 h 733461"/>
                    <a:gd name="connsiteX5" fmla="*/ 0 w 715690"/>
                    <a:gd name="connsiteY5" fmla="*/ 625156 h 733461"/>
                    <a:gd name="connsiteX6" fmla="*/ 14172 w 715690"/>
                    <a:gd name="connsiteY6" fmla="*/ 532296 h 733461"/>
                    <a:gd name="connsiteX7" fmla="*/ 22701 w 715690"/>
                    <a:gd name="connsiteY7" fmla="*/ 363393 h 733461"/>
                    <a:gd name="connsiteX8" fmla="*/ 14172 w 715690"/>
                    <a:gd name="connsiteY8" fmla="*/ 194490 h 733461"/>
                    <a:gd name="connsiteX9" fmla="*/ 1019 w 715690"/>
                    <a:gd name="connsiteY9" fmla="*/ 108305 h 733461"/>
                    <a:gd name="connsiteX10" fmla="*/ 684714 w 715690"/>
                    <a:gd name="connsiteY10" fmla="*/ 0 h 7334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15690" h="733461">
                      <a:moveTo>
                        <a:pt x="684714" y="0"/>
                      </a:moveTo>
                      <a:lnTo>
                        <a:pt x="703583" y="123636"/>
                      </a:lnTo>
                      <a:cubicBezTo>
                        <a:pt x="711589" y="202466"/>
                        <a:pt x="715690" y="282451"/>
                        <a:pt x="715690" y="363393"/>
                      </a:cubicBezTo>
                      <a:cubicBezTo>
                        <a:pt x="715690" y="444336"/>
                        <a:pt x="711589" y="524320"/>
                        <a:pt x="703583" y="603150"/>
                      </a:cubicBezTo>
                      <a:lnTo>
                        <a:pt x="683696" y="733461"/>
                      </a:lnTo>
                      <a:lnTo>
                        <a:pt x="0" y="625156"/>
                      </a:lnTo>
                      <a:lnTo>
                        <a:pt x="14172" y="532296"/>
                      </a:lnTo>
                      <a:cubicBezTo>
                        <a:pt x="19812" y="476762"/>
                        <a:pt x="22701" y="420415"/>
                        <a:pt x="22701" y="363393"/>
                      </a:cubicBezTo>
                      <a:cubicBezTo>
                        <a:pt x="22701" y="306371"/>
                        <a:pt x="19812" y="250024"/>
                        <a:pt x="14172" y="194490"/>
                      </a:cubicBezTo>
                      <a:lnTo>
                        <a:pt x="1019" y="108305"/>
                      </a:lnTo>
                      <a:lnTo>
                        <a:pt x="68471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26C457E8-15B9-4B8C-BAB9-30EDCA61B4D5}"/>
                    </a:ext>
                  </a:extLst>
                </p:cNvPr>
                <p:cNvSpPr/>
                <p:nvPr/>
              </p:nvSpPr>
              <p:spPr>
                <a:xfrm>
                  <a:off x="4958462" y="3201055"/>
                  <a:ext cx="1472819" cy="462564"/>
                </a:xfrm>
                <a:custGeom>
                  <a:avLst/>
                  <a:gdLst>
                    <a:gd name="connsiteX0" fmla="*/ 1453466 w 1472819"/>
                    <a:gd name="connsiteY0" fmla="*/ 0 h 462564"/>
                    <a:gd name="connsiteX1" fmla="*/ 1465187 w 1472819"/>
                    <a:gd name="connsiteY1" fmla="*/ 76800 h 462564"/>
                    <a:gd name="connsiteX2" fmla="*/ 1472819 w 1472819"/>
                    <a:gd name="connsiteY2" fmla="*/ 227945 h 462564"/>
                    <a:gd name="connsiteX3" fmla="*/ 1465187 w 1472819"/>
                    <a:gd name="connsiteY3" fmla="*/ 379090 h 462564"/>
                    <a:gd name="connsiteX4" fmla="*/ 1452448 w 1472819"/>
                    <a:gd name="connsiteY4" fmla="*/ 462564 h 462564"/>
                    <a:gd name="connsiteX5" fmla="*/ 0 w 1472819"/>
                    <a:gd name="connsiteY5" fmla="*/ 232480 h 462564"/>
                    <a:gd name="connsiteX6" fmla="*/ 401 w 1472819"/>
                    <a:gd name="connsiteY6" fmla="*/ 231699 h 462564"/>
                    <a:gd name="connsiteX7" fmla="*/ 2219 w 1472819"/>
                    <a:gd name="connsiteY7" fmla="*/ 229893 h 462564"/>
                    <a:gd name="connsiteX8" fmla="*/ 1453466 w 1472819"/>
                    <a:gd name="connsiteY8" fmla="*/ 0 h 462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819" h="462564">
                      <a:moveTo>
                        <a:pt x="1453466" y="0"/>
                      </a:moveTo>
                      <a:lnTo>
                        <a:pt x="1465187" y="76800"/>
                      </a:lnTo>
                      <a:cubicBezTo>
                        <a:pt x="1470234" y="126495"/>
                        <a:pt x="1472819" y="176918"/>
                        <a:pt x="1472819" y="227945"/>
                      </a:cubicBezTo>
                      <a:cubicBezTo>
                        <a:pt x="1472819" y="278972"/>
                        <a:pt x="1470234" y="329395"/>
                        <a:pt x="1465187" y="379090"/>
                      </a:cubicBezTo>
                      <a:lnTo>
                        <a:pt x="1452448" y="462564"/>
                      </a:lnTo>
                      <a:lnTo>
                        <a:pt x="0" y="232480"/>
                      </a:lnTo>
                      <a:lnTo>
                        <a:pt x="401" y="231699"/>
                      </a:lnTo>
                      <a:lnTo>
                        <a:pt x="2219" y="229893"/>
                      </a:lnTo>
                      <a:lnTo>
                        <a:pt x="145346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D12A2B3D-3724-43C2-918C-0D230C5FDCED}"/>
                    </a:ext>
                  </a:extLst>
                </p:cNvPr>
                <p:cNvSpPr/>
                <p:nvPr/>
              </p:nvSpPr>
              <p:spPr>
                <a:xfrm>
                  <a:off x="4284180" y="3451268"/>
                  <a:ext cx="665173" cy="1436170"/>
                </a:xfrm>
                <a:custGeom>
                  <a:avLst/>
                  <a:gdLst>
                    <a:gd name="connsiteX0" fmla="*/ 665173 w 665173"/>
                    <a:gd name="connsiteY0" fmla="*/ 0 h 1436170"/>
                    <a:gd name="connsiteX1" fmla="*/ 437667 w 665173"/>
                    <a:gd name="connsiteY1" fmla="*/ 1436170 h 1436170"/>
                    <a:gd name="connsiteX2" fmla="*/ 370896 w 665173"/>
                    <a:gd name="connsiteY2" fmla="*/ 1425979 h 1436170"/>
                    <a:gd name="connsiteX3" fmla="*/ 93408 w 665173"/>
                    <a:gd name="connsiteY3" fmla="*/ 1339841 h 1436170"/>
                    <a:gd name="connsiteX4" fmla="*/ 0 w 665173"/>
                    <a:gd name="connsiteY4" fmla="*/ 1294844 h 1436170"/>
                    <a:gd name="connsiteX5" fmla="*/ 665173 w 665173"/>
                    <a:gd name="connsiteY5" fmla="*/ 0 h 1436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5173" h="1436170">
                      <a:moveTo>
                        <a:pt x="665173" y="0"/>
                      </a:moveTo>
                      <a:lnTo>
                        <a:pt x="437667" y="1436170"/>
                      </a:lnTo>
                      <a:lnTo>
                        <a:pt x="370896" y="1425979"/>
                      </a:lnTo>
                      <a:cubicBezTo>
                        <a:pt x="274664" y="1406287"/>
                        <a:pt x="181838" y="1377244"/>
                        <a:pt x="93408" y="1339841"/>
                      </a:cubicBezTo>
                      <a:lnTo>
                        <a:pt x="0" y="1294844"/>
                      </a:lnTo>
                      <a:lnTo>
                        <a:pt x="665173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23E4F11E-00C4-423E-A921-EB64BD7D68D1}"/>
                    </a:ext>
                  </a:extLst>
                </p:cNvPr>
                <p:cNvSpPr/>
                <p:nvPr/>
              </p:nvSpPr>
              <p:spPr>
                <a:xfrm>
                  <a:off x="3888411" y="4900503"/>
                  <a:ext cx="806293" cy="841979"/>
                </a:xfrm>
                <a:custGeom>
                  <a:avLst/>
                  <a:gdLst>
                    <a:gd name="connsiteX0" fmla="*/ 316458 w 806293"/>
                    <a:gd name="connsiteY0" fmla="*/ 0 h 841979"/>
                    <a:gd name="connsiteX1" fmla="*/ 421573 w 806293"/>
                    <a:gd name="connsiteY1" fmla="*/ 50637 h 841979"/>
                    <a:gd name="connsiteX2" fmla="*/ 731663 w 806293"/>
                    <a:gd name="connsiteY2" fmla="*/ 146894 h 841979"/>
                    <a:gd name="connsiteX3" fmla="*/ 806293 w 806293"/>
                    <a:gd name="connsiteY3" fmla="*/ 158284 h 841979"/>
                    <a:gd name="connsiteX4" fmla="*/ 697988 w 806293"/>
                    <a:gd name="connsiteY4" fmla="*/ 841979 h 841979"/>
                    <a:gd name="connsiteX5" fmla="*/ 592002 w 806293"/>
                    <a:gd name="connsiteY5" fmla="*/ 825804 h 841979"/>
                    <a:gd name="connsiteX6" fmla="*/ 151831 w 806293"/>
                    <a:gd name="connsiteY6" fmla="*/ 689167 h 841979"/>
                    <a:gd name="connsiteX7" fmla="*/ 0 w 806293"/>
                    <a:gd name="connsiteY7" fmla="*/ 616026 h 841979"/>
                    <a:gd name="connsiteX8" fmla="*/ 316458 w 806293"/>
                    <a:gd name="connsiteY8" fmla="*/ 0 h 84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6293" h="841979">
                      <a:moveTo>
                        <a:pt x="316458" y="0"/>
                      </a:moveTo>
                      <a:lnTo>
                        <a:pt x="421573" y="50637"/>
                      </a:lnTo>
                      <a:cubicBezTo>
                        <a:pt x="520392" y="92434"/>
                        <a:pt x="624125" y="124889"/>
                        <a:pt x="731663" y="146894"/>
                      </a:cubicBezTo>
                      <a:lnTo>
                        <a:pt x="806293" y="158284"/>
                      </a:lnTo>
                      <a:lnTo>
                        <a:pt x="697988" y="841979"/>
                      </a:lnTo>
                      <a:lnTo>
                        <a:pt x="592002" y="825804"/>
                      </a:lnTo>
                      <a:cubicBezTo>
                        <a:pt x="439351" y="794567"/>
                        <a:pt x="292104" y="748498"/>
                        <a:pt x="151831" y="689167"/>
                      </a:cubicBezTo>
                      <a:lnTo>
                        <a:pt x="0" y="616026"/>
                      </a:lnTo>
                      <a:lnTo>
                        <a:pt x="31645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F4DA5A72-3564-48FE-BC63-146074F91FC1}"/>
                    </a:ext>
                  </a:extLst>
                </p:cNvPr>
                <p:cNvSpPr/>
                <p:nvPr/>
              </p:nvSpPr>
              <p:spPr>
                <a:xfrm>
                  <a:off x="4954784" y="3438106"/>
                  <a:ext cx="663799" cy="1449360"/>
                </a:xfrm>
                <a:custGeom>
                  <a:avLst/>
                  <a:gdLst>
                    <a:gd name="connsiteX0" fmla="*/ 1329 w 663799"/>
                    <a:gd name="connsiteY0" fmla="*/ 0 h 1449360"/>
                    <a:gd name="connsiteX1" fmla="*/ 663799 w 663799"/>
                    <a:gd name="connsiteY1" fmla="*/ 1309567 h 1449360"/>
                    <a:gd name="connsiteX2" fmla="*/ 573630 w 663799"/>
                    <a:gd name="connsiteY2" fmla="*/ 1353003 h 1449360"/>
                    <a:gd name="connsiteX3" fmla="*/ 296142 w 663799"/>
                    <a:gd name="connsiteY3" fmla="*/ 1439141 h 1449360"/>
                    <a:gd name="connsiteX4" fmla="*/ 229186 w 663799"/>
                    <a:gd name="connsiteY4" fmla="*/ 1449360 h 1449360"/>
                    <a:gd name="connsiteX5" fmla="*/ 0 w 663799"/>
                    <a:gd name="connsiteY5" fmla="*/ 2587 h 1449360"/>
                    <a:gd name="connsiteX6" fmla="*/ 1329 w 663799"/>
                    <a:gd name="connsiteY6" fmla="*/ 0 h 1449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63799" h="1449360">
                      <a:moveTo>
                        <a:pt x="1329" y="0"/>
                      </a:moveTo>
                      <a:lnTo>
                        <a:pt x="663799" y="1309567"/>
                      </a:lnTo>
                      <a:lnTo>
                        <a:pt x="573630" y="1353003"/>
                      </a:lnTo>
                      <a:cubicBezTo>
                        <a:pt x="485201" y="1390406"/>
                        <a:pt x="392375" y="1419449"/>
                        <a:pt x="296142" y="1439141"/>
                      </a:cubicBezTo>
                      <a:lnTo>
                        <a:pt x="229186" y="1449360"/>
                      </a:lnTo>
                      <a:lnTo>
                        <a:pt x="0" y="2587"/>
                      </a:lnTo>
                      <a:lnTo>
                        <a:pt x="1329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6" name="フリーフォーム: 図形 835">
                  <a:extLst>
                    <a:ext uri="{FF2B5EF4-FFF2-40B4-BE49-F238E27FC236}">
                      <a16:creationId xmlns:a16="http://schemas.microsoft.com/office/drawing/2014/main" id="{5663B4B1-1873-4ADB-9485-C22757922B85}"/>
                    </a:ext>
                  </a:extLst>
                </p:cNvPr>
                <p:cNvSpPr/>
                <p:nvPr/>
              </p:nvSpPr>
              <p:spPr>
                <a:xfrm>
                  <a:off x="5211112" y="4902532"/>
                  <a:ext cx="798384" cy="839978"/>
                </a:xfrm>
                <a:custGeom>
                  <a:avLst/>
                  <a:gdLst>
                    <a:gd name="connsiteX0" fmla="*/ 485809 w 798384"/>
                    <a:gd name="connsiteY0" fmla="*/ 0 h 839978"/>
                    <a:gd name="connsiteX1" fmla="*/ 798384 w 798384"/>
                    <a:gd name="connsiteY1" fmla="*/ 617896 h 839978"/>
                    <a:gd name="connsiteX2" fmla="*/ 654647 w 798384"/>
                    <a:gd name="connsiteY2" fmla="*/ 687137 h 839978"/>
                    <a:gd name="connsiteX3" fmla="*/ 214476 w 798384"/>
                    <a:gd name="connsiteY3" fmla="*/ 823774 h 839978"/>
                    <a:gd name="connsiteX4" fmla="*/ 108306 w 798384"/>
                    <a:gd name="connsiteY4" fmla="*/ 839978 h 839978"/>
                    <a:gd name="connsiteX5" fmla="*/ 0 w 798384"/>
                    <a:gd name="connsiteY5" fmla="*/ 156282 h 839978"/>
                    <a:gd name="connsiteX6" fmla="*/ 74815 w 798384"/>
                    <a:gd name="connsiteY6" fmla="*/ 144864 h 839978"/>
                    <a:gd name="connsiteX7" fmla="*/ 384905 w 798384"/>
                    <a:gd name="connsiteY7" fmla="*/ 48607 h 839978"/>
                    <a:gd name="connsiteX8" fmla="*/ 485809 w 798384"/>
                    <a:gd name="connsiteY8" fmla="*/ 0 h 8399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98384" h="839978">
                      <a:moveTo>
                        <a:pt x="485809" y="0"/>
                      </a:moveTo>
                      <a:lnTo>
                        <a:pt x="798384" y="617896"/>
                      </a:lnTo>
                      <a:lnTo>
                        <a:pt x="654647" y="687137"/>
                      </a:lnTo>
                      <a:cubicBezTo>
                        <a:pt x="514374" y="746468"/>
                        <a:pt x="367127" y="792537"/>
                        <a:pt x="214476" y="823774"/>
                      </a:cubicBezTo>
                      <a:lnTo>
                        <a:pt x="108306" y="839978"/>
                      </a:lnTo>
                      <a:lnTo>
                        <a:pt x="0" y="156282"/>
                      </a:lnTo>
                      <a:lnTo>
                        <a:pt x="74815" y="144864"/>
                      </a:lnTo>
                      <a:cubicBezTo>
                        <a:pt x="182354" y="122859"/>
                        <a:pt x="286086" y="90404"/>
                        <a:pt x="384905" y="48607"/>
                      </a:cubicBezTo>
                      <a:lnTo>
                        <a:pt x="485809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E33EEAA3-2E83-4945-87AB-97FCBB52BE13}"/>
                    </a:ext>
                  </a:extLst>
                </p:cNvPr>
                <p:cNvSpPr/>
                <p:nvPr/>
              </p:nvSpPr>
              <p:spPr>
                <a:xfrm>
                  <a:off x="3636875" y="3434593"/>
                  <a:ext cx="1315118" cy="1040179"/>
                </a:xfrm>
                <a:custGeom>
                  <a:avLst/>
                  <a:gdLst>
                    <a:gd name="connsiteX0" fmla="*/ 1315118 w 1315118"/>
                    <a:gd name="connsiteY0" fmla="*/ 0 h 1040179"/>
                    <a:gd name="connsiteX1" fmla="*/ 1314479 w 1315118"/>
                    <a:gd name="connsiteY1" fmla="*/ 4041 h 1040179"/>
                    <a:gd name="connsiteX2" fmla="*/ 271338 w 1315118"/>
                    <a:gd name="connsiteY2" fmla="*/ 1040179 h 1040179"/>
                    <a:gd name="connsiteX3" fmla="*/ 270823 w 1315118"/>
                    <a:gd name="connsiteY3" fmla="*/ 1039710 h 1040179"/>
                    <a:gd name="connsiteX4" fmla="*/ 16266 w 1315118"/>
                    <a:gd name="connsiteY4" fmla="*/ 699044 h 1040179"/>
                    <a:gd name="connsiteX5" fmla="*/ 0 w 1315118"/>
                    <a:gd name="connsiteY5" fmla="*/ 665277 h 1040179"/>
                    <a:gd name="connsiteX6" fmla="*/ 1315118 w 1315118"/>
                    <a:gd name="connsiteY6" fmla="*/ 0 h 1040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5118" h="1040179">
                      <a:moveTo>
                        <a:pt x="1315118" y="0"/>
                      </a:moveTo>
                      <a:lnTo>
                        <a:pt x="1314479" y="4041"/>
                      </a:lnTo>
                      <a:lnTo>
                        <a:pt x="271338" y="1040179"/>
                      </a:lnTo>
                      <a:lnTo>
                        <a:pt x="270823" y="1039710"/>
                      </a:lnTo>
                      <a:cubicBezTo>
                        <a:pt x="170505" y="939391"/>
                        <a:pt x="84538" y="824721"/>
                        <a:pt x="16266" y="699044"/>
                      </a:cubicBezTo>
                      <a:lnTo>
                        <a:pt x="0" y="665277"/>
                      </a:lnTo>
                      <a:lnTo>
                        <a:pt x="131511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CB6DBEE1-A9CD-4B07-B998-C6480B0A2750}"/>
                    </a:ext>
                  </a:extLst>
                </p:cNvPr>
                <p:cNvSpPr/>
                <p:nvPr/>
              </p:nvSpPr>
              <p:spPr>
                <a:xfrm>
                  <a:off x="2864119" y="4178209"/>
                  <a:ext cx="920852" cy="907273"/>
                </a:xfrm>
                <a:custGeom>
                  <a:avLst/>
                  <a:gdLst>
                    <a:gd name="connsiteX0" fmla="*/ 617897 w 920852"/>
                    <a:gd name="connsiteY0" fmla="*/ 0 h 907273"/>
                    <a:gd name="connsiteX1" fmla="*/ 636305 w 920852"/>
                    <a:gd name="connsiteY1" fmla="*/ 38213 h 907273"/>
                    <a:gd name="connsiteX2" fmla="*/ 920770 w 920852"/>
                    <a:gd name="connsiteY2" fmla="*/ 418903 h 907273"/>
                    <a:gd name="connsiteX3" fmla="*/ 920852 w 920852"/>
                    <a:gd name="connsiteY3" fmla="*/ 418978 h 907273"/>
                    <a:gd name="connsiteX4" fmla="*/ 429256 w 920852"/>
                    <a:gd name="connsiteY4" fmla="*/ 907273 h 907273"/>
                    <a:gd name="connsiteX5" fmla="*/ 279406 w 920852"/>
                    <a:gd name="connsiteY5" fmla="*/ 742396 h 907273"/>
                    <a:gd name="connsiteX6" fmla="*/ 26957 w 920852"/>
                    <a:gd name="connsiteY6" fmla="*/ 368533 h 907273"/>
                    <a:gd name="connsiteX7" fmla="*/ 0 w 920852"/>
                    <a:gd name="connsiteY7" fmla="*/ 312574 h 907273"/>
                    <a:gd name="connsiteX8" fmla="*/ 617897 w 920852"/>
                    <a:gd name="connsiteY8" fmla="*/ 0 h 9072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852" h="907273">
                      <a:moveTo>
                        <a:pt x="617897" y="0"/>
                      </a:moveTo>
                      <a:lnTo>
                        <a:pt x="636305" y="38213"/>
                      </a:lnTo>
                      <a:cubicBezTo>
                        <a:pt x="712599" y="178656"/>
                        <a:pt x="808666" y="306798"/>
                        <a:pt x="920770" y="418903"/>
                      </a:cubicBezTo>
                      <a:lnTo>
                        <a:pt x="920852" y="418978"/>
                      </a:lnTo>
                      <a:lnTo>
                        <a:pt x="429256" y="907273"/>
                      </a:lnTo>
                      <a:lnTo>
                        <a:pt x="279406" y="742396"/>
                      </a:lnTo>
                      <a:cubicBezTo>
                        <a:pt x="183829" y="626583"/>
                        <a:pt x="99155" y="501438"/>
                        <a:pt x="26957" y="368533"/>
                      </a:cubicBezTo>
                      <a:lnTo>
                        <a:pt x="0" y="312574"/>
                      </a:lnTo>
                      <a:lnTo>
                        <a:pt x="61789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7154EF77-F6AE-4903-B5EC-F8FED5FA8DC1}"/>
                    </a:ext>
                  </a:extLst>
                </p:cNvPr>
                <p:cNvSpPr/>
                <p:nvPr/>
              </p:nvSpPr>
              <p:spPr>
                <a:xfrm>
                  <a:off x="4957565" y="3434005"/>
                  <a:ext cx="1308642" cy="1044450"/>
                </a:xfrm>
                <a:custGeom>
                  <a:avLst/>
                  <a:gdLst>
                    <a:gd name="connsiteX0" fmla="*/ 656 w 1308642"/>
                    <a:gd name="connsiteY0" fmla="*/ 0 h 1044450"/>
                    <a:gd name="connsiteX1" fmla="*/ 1308642 w 1308642"/>
                    <a:gd name="connsiteY1" fmla="*/ 671923 h 1044450"/>
                    <a:gd name="connsiteX2" fmla="*/ 1295294 w 1308642"/>
                    <a:gd name="connsiteY2" fmla="*/ 699631 h 1044450"/>
                    <a:gd name="connsiteX3" fmla="*/ 1040737 w 1308642"/>
                    <a:gd name="connsiteY3" fmla="*/ 1040297 h 1044450"/>
                    <a:gd name="connsiteX4" fmla="*/ 1036168 w 1308642"/>
                    <a:gd name="connsiteY4" fmla="*/ 1044450 h 1044450"/>
                    <a:gd name="connsiteX5" fmla="*/ 0 w 1308642"/>
                    <a:gd name="connsiteY5" fmla="*/ 1278 h 1044450"/>
                    <a:gd name="connsiteX6" fmla="*/ 144 w 1308642"/>
                    <a:gd name="connsiteY6" fmla="*/ 996 h 1044450"/>
                    <a:gd name="connsiteX7" fmla="*/ 2502 w 1308642"/>
                    <a:gd name="connsiteY7" fmla="*/ 2207 h 1044450"/>
                    <a:gd name="connsiteX8" fmla="*/ 538 w 1308642"/>
                    <a:gd name="connsiteY8" fmla="*/ 230 h 1044450"/>
                    <a:gd name="connsiteX9" fmla="*/ 656 w 1308642"/>
                    <a:gd name="connsiteY9" fmla="*/ 0 h 1044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08642" h="1044450">
                      <a:moveTo>
                        <a:pt x="656" y="0"/>
                      </a:moveTo>
                      <a:lnTo>
                        <a:pt x="1308642" y="671923"/>
                      </a:lnTo>
                      <a:lnTo>
                        <a:pt x="1295294" y="699631"/>
                      </a:lnTo>
                      <a:cubicBezTo>
                        <a:pt x="1227023" y="825308"/>
                        <a:pt x="1141055" y="939978"/>
                        <a:pt x="1040737" y="1040297"/>
                      </a:cubicBezTo>
                      <a:lnTo>
                        <a:pt x="1036168" y="1044450"/>
                      </a:lnTo>
                      <a:lnTo>
                        <a:pt x="0" y="1278"/>
                      </a:lnTo>
                      <a:lnTo>
                        <a:pt x="144" y="996"/>
                      </a:lnTo>
                      <a:lnTo>
                        <a:pt x="2502" y="2207"/>
                      </a:lnTo>
                      <a:lnTo>
                        <a:pt x="538" y="230"/>
                      </a:lnTo>
                      <a:lnTo>
                        <a:pt x="65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045B2816-4D7C-40D5-97AB-FE9F80ECFF7B}"/>
                    </a:ext>
                  </a:extLst>
                </p:cNvPr>
                <p:cNvSpPr/>
                <p:nvPr/>
              </p:nvSpPr>
              <p:spPr>
                <a:xfrm>
                  <a:off x="6116109" y="4185240"/>
                  <a:ext cx="920514" cy="908006"/>
                </a:xfrm>
                <a:custGeom>
                  <a:avLst/>
                  <a:gdLst>
                    <a:gd name="connsiteX0" fmla="*/ 304488 w 920514"/>
                    <a:gd name="connsiteY0" fmla="*/ 0 h 908006"/>
                    <a:gd name="connsiteX1" fmla="*/ 920514 w 920514"/>
                    <a:gd name="connsiteY1" fmla="*/ 316458 h 908006"/>
                    <a:gd name="connsiteX2" fmla="*/ 898815 w 920514"/>
                    <a:gd name="connsiteY2" fmla="*/ 361501 h 908006"/>
                    <a:gd name="connsiteX3" fmla="*/ 495019 w 920514"/>
                    <a:gd name="connsiteY3" fmla="*/ 901888 h 908006"/>
                    <a:gd name="connsiteX4" fmla="*/ 488288 w 920514"/>
                    <a:gd name="connsiteY4" fmla="*/ 908006 h 908006"/>
                    <a:gd name="connsiteX5" fmla="*/ 0 w 920514"/>
                    <a:gd name="connsiteY5" fmla="*/ 416417 h 908006"/>
                    <a:gd name="connsiteX6" fmla="*/ 5002 w 920514"/>
                    <a:gd name="connsiteY6" fmla="*/ 411871 h 908006"/>
                    <a:gd name="connsiteX7" fmla="*/ 289467 w 920514"/>
                    <a:gd name="connsiteY7" fmla="*/ 31181 h 908006"/>
                    <a:gd name="connsiteX8" fmla="*/ 304488 w 920514"/>
                    <a:gd name="connsiteY8" fmla="*/ 0 h 908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20514" h="908006">
                      <a:moveTo>
                        <a:pt x="304488" y="0"/>
                      </a:moveTo>
                      <a:lnTo>
                        <a:pt x="920514" y="316458"/>
                      </a:lnTo>
                      <a:lnTo>
                        <a:pt x="898815" y="361501"/>
                      </a:lnTo>
                      <a:cubicBezTo>
                        <a:pt x="790518" y="560859"/>
                        <a:pt x="654151" y="742756"/>
                        <a:pt x="495019" y="901888"/>
                      </a:cubicBezTo>
                      <a:lnTo>
                        <a:pt x="488288" y="908006"/>
                      </a:lnTo>
                      <a:lnTo>
                        <a:pt x="0" y="416417"/>
                      </a:lnTo>
                      <a:lnTo>
                        <a:pt x="5002" y="411871"/>
                      </a:lnTo>
                      <a:cubicBezTo>
                        <a:pt x="117106" y="299766"/>
                        <a:pt x="213174" y="171624"/>
                        <a:pt x="289467" y="31181"/>
                      </a:cubicBezTo>
                      <a:lnTo>
                        <a:pt x="30448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F962F001-0372-4FC4-AEB3-642A69B004F7}"/>
                  </a:ext>
                </a:extLst>
              </p:cNvPr>
              <p:cNvGrpSpPr/>
              <p:nvPr/>
            </p:nvGrpSpPr>
            <p:grpSpPr>
              <a:xfrm>
                <a:off x="2639123" y="1084054"/>
                <a:ext cx="4627848" cy="4689894"/>
                <a:chOff x="2639123" y="1084054"/>
                <a:chExt cx="4627848" cy="4689894"/>
              </a:xfrm>
              <a:solidFill>
                <a:schemeClr val="tx1"/>
              </a:solidFill>
            </p:grpSpPr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A31CD9EF-AC25-434B-B276-570D2C50DBA8}"/>
                    </a:ext>
                  </a:extLst>
                </p:cNvPr>
                <p:cNvSpPr/>
                <p:nvPr/>
              </p:nvSpPr>
              <p:spPr>
                <a:xfrm>
                  <a:off x="4585341" y="1084054"/>
                  <a:ext cx="735133" cy="715323"/>
                </a:xfrm>
                <a:custGeom>
                  <a:avLst/>
                  <a:gdLst>
                    <a:gd name="connsiteX0" fmla="*/ 367660 w 735133"/>
                    <a:gd name="connsiteY0" fmla="*/ 0 h 715323"/>
                    <a:gd name="connsiteX1" fmla="*/ 607417 w 735133"/>
                    <a:gd name="connsiteY1" fmla="*/ 12107 h 715323"/>
                    <a:gd name="connsiteX2" fmla="*/ 735133 w 735133"/>
                    <a:gd name="connsiteY2" fmla="*/ 31599 h 715323"/>
                    <a:gd name="connsiteX3" fmla="*/ 626828 w 735133"/>
                    <a:gd name="connsiteY3" fmla="*/ 715294 h 715323"/>
                    <a:gd name="connsiteX4" fmla="*/ 536563 w 735133"/>
                    <a:gd name="connsiteY4" fmla="*/ 701518 h 715323"/>
                    <a:gd name="connsiteX5" fmla="*/ 367660 w 735133"/>
                    <a:gd name="connsiteY5" fmla="*/ 692989 h 715323"/>
                    <a:gd name="connsiteX6" fmla="*/ 198757 w 735133"/>
                    <a:gd name="connsiteY6" fmla="*/ 701518 h 715323"/>
                    <a:gd name="connsiteX7" fmla="*/ 108305 w 735133"/>
                    <a:gd name="connsiteY7" fmla="*/ 715323 h 715323"/>
                    <a:gd name="connsiteX8" fmla="*/ 0 w 735133"/>
                    <a:gd name="connsiteY8" fmla="*/ 31627 h 715323"/>
                    <a:gd name="connsiteX9" fmla="*/ 127903 w 735133"/>
                    <a:gd name="connsiteY9" fmla="*/ 12107 h 715323"/>
                    <a:gd name="connsiteX10" fmla="*/ 367660 w 735133"/>
                    <a:gd name="connsiteY10" fmla="*/ 0 h 7153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5133" h="715323">
                      <a:moveTo>
                        <a:pt x="367660" y="0"/>
                      </a:moveTo>
                      <a:cubicBezTo>
                        <a:pt x="448603" y="0"/>
                        <a:pt x="528587" y="4101"/>
                        <a:pt x="607417" y="12107"/>
                      </a:cubicBezTo>
                      <a:lnTo>
                        <a:pt x="735133" y="31599"/>
                      </a:lnTo>
                      <a:lnTo>
                        <a:pt x="626828" y="715294"/>
                      </a:lnTo>
                      <a:lnTo>
                        <a:pt x="536563" y="701518"/>
                      </a:lnTo>
                      <a:cubicBezTo>
                        <a:pt x="481029" y="695878"/>
                        <a:pt x="424682" y="692989"/>
                        <a:pt x="367660" y="692989"/>
                      </a:cubicBezTo>
                      <a:cubicBezTo>
                        <a:pt x="310638" y="692989"/>
                        <a:pt x="254291" y="695878"/>
                        <a:pt x="198757" y="701518"/>
                      </a:cubicBezTo>
                      <a:lnTo>
                        <a:pt x="108305" y="715323"/>
                      </a:lnTo>
                      <a:lnTo>
                        <a:pt x="0" y="31627"/>
                      </a:lnTo>
                      <a:lnTo>
                        <a:pt x="127903" y="12107"/>
                      </a:lnTo>
                      <a:cubicBezTo>
                        <a:pt x="206733" y="4101"/>
                        <a:pt x="286718" y="0"/>
                        <a:pt x="367660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C5D40C62-C457-48FC-828D-AFBA1A426D7D}"/>
                    </a:ext>
                  </a:extLst>
                </p:cNvPr>
                <p:cNvSpPr/>
                <p:nvPr/>
              </p:nvSpPr>
              <p:spPr>
                <a:xfrm>
                  <a:off x="4720788" y="1950720"/>
                  <a:ext cx="464236" cy="1479246"/>
                </a:xfrm>
                <a:custGeom>
                  <a:avLst/>
                  <a:gdLst>
                    <a:gd name="connsiteX0" fmla="*/ 232212 w 464236"/>
                    <a:gd name="connsiteY0" fmla="*/ 0 h 1479246"/>
                    <a:gd name="connsiteX1" fmla="*/ 383357 w 464236"/>
                    <a:gd name="connsiteY1" fmla="*/ 7632 h 1479246"/>
                    <a:gd name="connsiteX2" fmla="*/ 464236 w 464236"/>
                    <a:gd name="connsiteY2" fmla="*/ 19976 h 1479246"/>
                    <a:gd name="connsiteX3" fmla="*/ 233071 w 464236"/>
                    <a:gd name="connsiteY3" fmla="*/ 1479246 h 1479246"/>
                    <a:gd name="connsiteX4" fmla="*/ 232147 w 464236"/>
                    <a:gd name="connsiteY4" fmla="*/ 1478315 h 1479246"/>
                    <a:gd name="connsiteX5" fmla="*/ 232116 w 464236"/>
                    <a:gd name="connsiteY5" fmla="*/ 1478116 h 1479246"/>
                    <a:gd name="connsiteX6" fmla="*/ 232093 w 464236"/>
                    <a:gd name="connsiteY6" fmla="*/ 1478260 h 1479246"/>
                    <a:gd name="connsiteX7" fmla="*/ 230798 w 464236"/>
                    <a:gd name="connsiteY7" fmla="*/ 1476957 h 1479246"/>
                    <a:gd name="connsiteX8" fmla="*/ 0 w 464236"/>
                    <a:gd name="connsiteY8" fmla="*/ 20004 h 1479246"/>
                    <a:gd name="connsiteX9" fmla="*/ 81067 w 464236"/>
                    <a:gd name="connsiteY9" fmla="*/ 7632 h 1479246"/>
                    <a:gd name="connsiteX10" fmla="*/ 232212 w 464236"/>
                    <a:gd name="connsiteY10" fmla="*/ 0 h 1479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4236" h="1479246">
                      <a:moveTo>
                        <a:pt x="232212" y="0"/>
                      </a:moveTo>
                      <a:cubicBezTo>
                        <a:pt x="283239" y="0"/>
                        <a:pt x="333662" y="2585"/>
                        <a:pt x="383357" y="7632"/>
                      </a:cubicBezTo>
                      <a:lnTo>
                        <a:pt x="464236" y="19976"/>
                      </a:lnTo>
                      <a:lnTo>
                        <a:pt x="233071" y="1479246"/>
                      </a:lnTo>
                      <a:lnTo>
                        <a:pt x="232147" y="1478315"/>
                      </a:lnTo>
                      <a:lnTo>
                        <a:pt x="232116" y="1478116"/>
                      </a:lnTo>
                      <a:lnTo>
                        <a:pt x="232093" y="1478260"/>
                      </a:lnTo>
                      <a:lnTo>
                        <a:pt x="230798" y="1476957"/>
                      </a:lnTo>
                      <a:lnTo>
                        <a:pt x="0" y="20004"/>
                      </a:lnTo>
                      <a:lnTo>
                        <a:pt x="81067" y="7632"/>
                      </a:lnTo>
                      <a:cubicBezTo>
                        <a:pt x="130762" y="2585"/>
                        <a:pt x="181185" y="0"/>
                        <a:pt x="232212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C576D37D-7574-4CB8-A0DE-F11BA37CCF3D}"/>
                    </a:ext>
                  </a:extLst>
                </p:cNvPr>
                <p:cNvSpPr/>
                <p:nvPr/>
              </p:nvSpPr>
              <p:spPr>
                <a:xfrm>
                  <a:off x="3300672" y="1339238"/>
                  <a:ext cx="904951" cy="917952"/>
                </a:xfrm>
                <a:custGeom>
                  <a:avLst/>
                  <a:gdLst>
                    <a:gd name="connsiteX0" fmla="*/ 592376 w 904951"/>
                    <a:gd name="connsiteY0" fmla="*/ 0 h 917952"/>
                    <a:gd name="connsiteX1" fmla="*/ 904951 w 904951"/>
                    <a:gd name="connsiteY1" fmla="*/ 617897 h 917952"/>
                    <a:gd name="connsiteX2" fmla="*/ 864908 w 904951"/>
                    <a:gd name="connsiteY2" fmla="*/ 637186 h 917952"/>
                    <a:gd name="connsiteX3" fmla="*/ 601530 w 904951"/>
                    <a:gd name="connsiteY3" fmla="*/ 815031 h 917952"/>
                    <a:gd name="connsiteX4" fmla="*/ 488288 w 904951"/>
                    <a:gd name="connsiteY4" fmla="*/ 917952 h 917952"/>
                    <a:gd name="connsiteX5" fmla="*/ 0 w 904951"/>
                    <a:gd name="connsiteY5" fmla="*/ 426364 h 917952"/>
                    <a:gd name="connsiteX6" fmla="*/ 160725 w 904951"/>
                    <a:gd name="connsiteY6" fmla="*/ 280287 h 917952"/>
                    <a:gd name="connsiteX7" fmla="*/ 534588 w 904951"/>
                    <a:gd name="connsiteY7" fmla="*/ 27838 h 917952"/>
                    <a:gd name="connsiteX8" fmla="*/ 592376 w 904951"/>
                    <a:gd name="connsiteY8" fmla="*/ 0 h 917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4951" h="917952">
                      <a:moveTo>
                        <a:pt x="592376" y="0"/>
                      </a:moveTo>
                      <a:lnTo>
                        <a:pt x="904951" y="617897"/>
                      </a:lnTo>
                      <a:lnTo>
                        <a:pt x="864908" y="637186"/>
                      </a:lnTo>
                      <a:cubicBezTo>
                        <a:pt x="771279" y="688049"/>
                        <a:pt x="683118" y="747699"/>
                        <a:pt x="601530" y="815031"/>
                      </a:cubicBezTo>
                      <a:lnTo>
                        <a:pt x="488288" y="917952"/>
                      </a:lnTo>
                      <a:lnTo>
                        <a:pt x="0" y="426364"/>
                      </a:lnTo>
                      <a:lnTo>
                        <a:pt x="160725" y="280287"/>
                      </a:lnTo>
                      <a:cubicBezTo>
                        <a:pt x="276538" y="184710"/>
                        <a:pt x="401683" y="100036"/>
                        <a:pt x="534588" y="27838"/>
                      </a:cubicBezTo>
                      <a:lnTo>
                        <a:pt x="59237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720B7A89-F563-496B-BAA1-9746B6BA84D0}"/>
                    </a:ext>
                  </a:extLst>
                </p:cNvPr>
                <p:cNvSpPr/>
                <p:nvPr/>
              </p:nvSpPr>
              <p:spPr>
                <a:xfrm>
                  <a:off x="3911335" y="2111995"/>
                  <a:ext cx="1036046" cy="1311447"/>
                </a:xfrm>
                <a:custGeom>
                  <a:avLst/>
                  <a:gdLst>
                    <a:gd name="connsiteX0" fmla="*/ 372625 w 1036046"/>
                    <a:gd name="connsiteY0" fmla="*/ 0 h 1311447"/>
                    <a:gd name="connsiteX1" fmla="*/ 1036046 w 1036046"/>
                    <a:gd name="connsiteY1" fmla="*/ 1311447 h 1311447"/>
                    <a:gd name="connsiteX2" fmla="*/ 0 w 1036046"/>
                    <a:gd name="connsiteY2" fmla="*/ 268399 h 1311447"/>
                    <a:gd name="connsiteX3" fmla="*/ 101342 w 1036046"/>
                    <a:gd name="connsiteY3" fmla="*/ 176293 h 1311447"/>
                    <a:gd name="connsiteX4" fmla="*/ 337029 w 1036046"/>
                    <a:gd name="connsiteY4" fmla="*/ 17147 h 1311447"/>
                    <a:gd name="connsiteX5" fmla="*/ 372625 w 1036046"/>
                    <a:gd name="connsiteY5" fmla="*/ 0 h 13114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36046" h="1311447">
                      <a:moveTo>
                        <a:pt x="372625" y="0"/>
                      </a:moveTo>
                      <a:lnTo>
                        <a:pt x="1036046" y="1311447"/>
                      </a:lnTo>
                      <a:lnTo>
                        <a:pt x="0" y="268399"/>
                      </a:lnTo>
                      <a:lnTo>
                        <a:pt x="101342" y="176293"/>
                      </a:lnTo>
                      <a:cubicBezTo>
                        <a:pt x="174352" y="116041"/>
                        <a:pt x="253244" y="62661"/>
                        <a:pt x="337029" y="17147"/>
                      </a:cubicBezTo>
                      <a:lnTo>
                        <a:pt x="372625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7539FDDF-4EA4-44AE-94FF-08F7BB7EDF88}"/>
                    </a:ext>
                  </a:extLst>
                </p:cNvPr>
                <p:cNvSpPr/>
                <p:nvPr/>
              </p:nvSpPr>
              <p:spPr>
                <a:xfrm>
                  <a:off x="5712616" y="1347004"/>
                  <a:ext cx="908404" cy="923040"/>
                </a:xfrm>
                <a:custGeom>
                  <a:avLst/>
                  <a:gdLst>
                    <a:gd name="connsiteX0" fmla="*/ 316457 w 908404"/>
                    <a:gd name="connsiteY0" fmla="*/ 0 h 923040"/>
                    <a:gd name="connsiteX1" fmla="*/ 358125 w 908404"/>
                    <a:gd name="connsiteY1" fmla="*/ 20072 h 923040"/>
                    <a:gd name="connsiteX2" fmla="*/ 898512 w 908404"/>
                    <a:gd name="connsiteY2" fmla="*/ 423868 h 923040"/>
                    <a:gd name="connsiteX3" fmla="*/ 908404 w 908404"/>
                    <a:gd name="connsiteY3" fmla="*/ 434751 h 923040"/>
                    <a:gd name="connsiteX4" fmla="*/ 416816 w 908404"/>
                    <a:gd name="connsiteY4" fmla="*/ 923040 h 923040"/>
                    <a:gd name="connsiteX5" fmla="*/ 408495 w 908404"/>
                    <a:gd name="connsiteY5" fmla="*/ 913885 h 923040"/>
                    <a:gd name="connsiteX6" fmla="*/ 27805 w 908404"/>
                    <a:gd name="connsiteY6" fmla="*/ 629420 h 923040"/>
                    <a:gd name="connsiteX7" fmla="*/ 0 w 908404"/>
                    <a:gd name="connsiteY7" fmla="*/ 616025 h 923040"/>
                    <a:gd name="connsiteX8" fmla="*/ 316457 w 908404"/>
                    <a:gd name="connsiteY8" fmla="*/ 0 h 923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8404" h="923040">
                      <a:moveTo>
                        <a:pt x="316457" y="0"/>
                      </a:moveTo>
                      <a:lnTo>
                        <a:pt x="358125" y="20072"/>
                      </a:lnTo>
                      <a:cubicBezTo>
                        <a:pt x="557483" y="128369"/>
                        <a:pt x="739380" y="264736"/>
                        <a:pt x="898512" y="423868"/>
                      </a:cubicBezTo>
                      <a:lnTo>
                        <a:pt x="908404" y="434751"/>
                      </a:lnTo>
                      <a:lnTo>
                        <a:pt x="416816" y="923040"/>
                      </a:lnTo>
                      <a:lnTo>
                        <a:pt x="408495" y="913885"/>
                      </a:lnTo>
                      <a:cubicBezTo>
                        <a:pt x="296390" y="801781"/>
                        <a:pt x="168248" y="705714"/>
                        <a:pt x="27805" y="629420"/>
                      </a:cubicBezTo>
                      <a:lnTo>
                        <a:pt x="0" y="616025"/>
                      </a:lnTo>
                      <a:lnTo>
                        <a:pt x="31645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0D77421A-DE09-41F8-8331-A235A7DEEB24}"/>
                    </a:ext>
                  </a:extLst>
                </p:cNvPr>
                <p:cNvSpPr/>
                <p:nvPr/>
              </p:nvSpPr>
              <p:spPr>
                <a:xfrm>
                  <a:off x="4958343" y="2117420"/>
                  <a:ext cx="1047887" cy="1313900"/>
                </a:xfrm>
                <a:custGeom>
                  <a:avLst/>
                  <a:gdLst>
                    <a:gd name="connsiteX0" fmla="*/ 674962 w 1047887"/>
                    <a:gd name="connsiteY0" fmla="*/ 0 h 1313900"/>
                    <a:gd name="connsiteX1" fmla="*/ 699294 w 1047887"/>
                    <a:gd name="connsiteY1" fmla="*/ 11721 h 1313900"/>
                    <a:gd name="connsiteX2" fmla="*/ 1039960 w 1047887"/>
                    <a:gd name="connsiteY2" fmla="*/ 266278 h 1313900"/>
                    <a:gd name="connsiteX3" fmla="*/ 1047887 w 1047887"/>
                    <a:gd name="connsiteY3" fmla="*/ 275000 h 1313900"/>
                    <a:gd name="connsiteX4" fmla="*/ 2340 w 1047887"/>
                    <a:gd name="connsiteY4" fmla="*/ 1313528 h 1313900"/>
                    <a:gd name="connsiteX5" fmla="*/ 1370 w 1047887"/>
                    <a:gd name="connsiteY5" fmla="*/ 1313682 h 1313900"/>
                    <a:gd name="connsiteX6" fmla="*/ 2179 w 1047887"/>
                    <a:gd name="connsiteY6" fmla="*/ 1312107 h 1313900"/>
                    <a:gd name="connsiteX7" fmla="*/ 446 w 1047887"/>
                    <a:gd name="connsiteY7" fmla="*/ 1313828 h 1313900"/>
                    <a:gd name="connsiteX8" fmla="*/ 0 w 1047887"/>
                    <a:gd name="connsiteY8" fmla="*/ 1313900 h 1313900"/>
                    <a:gd name="connsiteX9" fmla="*/ 674962 w 1047887"/>
                    <a:gd name="connsiteY9" fmla="*/ 0 h 131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047887" h="1313900">
                      <a:moveTo>
                        <a:pt x="674962" y="0"/>
                      </a:moveTo>
                      <a:lnTo>
                        <a:pt x="699294" y="11721"/>
                      </a:lnTo>
                      <a:cubicBezTo>
                        <a:pt x="824971" y="79993"/>
                        <a:pt x="939641" y="165960"/>
                        <a:pt x="1039960" y="266278"/>
                      </a:cubicBezTo>
                      <a:lnTo>
                        <a:pt x="1047887" y="275000"/>
                      </a:lnTo>
                      <a:lnTo>
                        <a:pt x="2340" y="1313528"/>
                      </a:lnTo>
                      <a:lnTo>
                        <a:pt x="1370" y="1313682"/>
                      </a:lnTo>
                      <a:lnTo>
                        <a:pt x="2179" y="1312107"/>
                      </a:lnTo>
                      <a:lnTo>
                        <a:pt x="446" y="1313828"/>
                      </a:lnTo>
                      <a:lnTo>
                        <a:pt x="0" y="1313900"/>
                      </a:lnTo>
                      <a:lnTo>
                        <a:pt x="67496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D322FD3C-D041-4A1B-996B-BFFAF8FF26CD}"/>
                    </a:ext>
                  </a:extLst>
                </p:cNvPr>
                <p:cNvSpPr/>
                <p:nvPr/>
              </p:nvSpPr>
              <p:spPr>
                <a:xfrm>
                  <a:off x="2639123" y="2361036"/>
                  <a:ext cx="844000" cy="812261"/>
                </a:xfrm>
                <a:custGeom>
                  <a:avLst/>
                  <a:gdLst>
                    <a:gd name="connsiteX0" fmla="*/ 227975 w 844000"/>
                    <a:gd name="connsiteY0" fmla="*/ 0 h 812261"/>
                    <a:gd name="connsiteX1" fmla="*/ 844000 w 844000"/>
                    <a:gd name="connsiteY1" fmla="*/ 316458 h 812261"/>
                    <a:gd name="connsiteX2" fmla="*/ 791738 w 844000"/>
                    <a:gd name="connsiteY2" fmla="*/ 424948 h 812261"/>
                    <a:gd name="connsiteX3" fmla="*/ 695481 w 844000"/>
                    <a:gd name="connsiteY3" fmla="*/ 735038 h 812261"/>
                    <a:gd name="connsiteX4" fmla="*/ 683696 w 844000"/>
                    <a:gd name="connsiteY4" fmla="*/ 812261 h 812261"/>
                    <a:gd name="connsiteX5" fmla="*/ 0 w 844000"/>
                    <a:gd name="connsiteY5" fmla="*/ 703956 h 812261"/>
                    <a:gd name="connsiteX6" fmla="*/ 16571 w 844000"/>
                    <a:gd name="connsiteY6" fmla="*/ 595377 h 812261"/>
                    <a:gd name="connsiteX7" fmla="*/ 153208 w 844000"/>
                    <a:gd name="connsiteY7" fmla="*/ 155206 h 812261"/>
                    <a:gd name="connsiteX8" fmla="*/ 227975 w 844000"/>
                    <a:gd name="connsiteY8" fmla="*/ 0 h 812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4000" h="812261">
                      <a:moveTo>
                        <a:pt x="227975" y="0"/>
                      </a:moveTo>
                      <a:lnTo>
                        <a:pt x="844000" y="316458"/>
                      </a:lnTo>
                      <a:lnTo>
                        <a:pt x="791738" y="424948"/>
                      </a:lnTo>
                      <a:cubicBezTo>
                        <a:pt x="749941" y="523767"/>
                        <a:pt x="717487" y="627500"/>
                        <a:pt x="695481" y="735038"/>
                      </a:cubicBezTo>
                      <a:lnTo>
                        <a:pt x="683696" y="812261"/>
                      </a:lnTo>
                      <a:lnTo>
                        <a:pt x="0" y="703956"/>
                      </a:lnTo>
                      <a:lnTo>
                        <a:pt x="16571" y="595377"/>
                      </a:lnTo>
                      <a:cubicBezTo>
                        <a:pt x="47808" y="442726"/>
                        <a:pt x="93877" y="295479"/>
                        <a:pt x="153208" y="155206"/>
                      </a:cubicBezTo>
                      <a:lnTo>
                        <a:pt x="227975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53E2AF04-CD6B-4E8A-8EF3-25FE3A19B5B8}"/>
                    </a:ext>
                  </a:extLst>
                </p:cNvPr>
                <p:cNvSpPr/>
                <p:nvPr/>
              </p:nvSpPr>
              <p:spPr>
                <a:xfrm>
                  <a:off x="3494168" y="2756806"/>
                  <a:ext cx="1455885" cy="674263"/>
                </a:xfrm>
                <a:custGeom>
                  <a:avLst/>
                  <a:gdLst>
                    <a:gd name="connsiteX0" fmla="*/ 143346 w 1455885"/>
                    <a:gd name="connsiteY0" fmla="*/ 0 h 674263"/>
                    <a:gd name="connsiteX1" fmla="*/ 1455885 w 1455885"/>
                    <a:gd name="connsiteY1" fmla="*/ 674263 h 674263"/>
                    <a:gd name="connsiteX2" fmla="*/ 0 w 1455885"/>
                    <a:gd name="connsiteY2" fmla="*/ 443634 h 674263"/>
                    <a:gd name="connsiteX3" fmla="*/ 10586 w 1455885"/>
                    <a:gd name="connsiteY3" fmla="*/ 374270 h 674263"/>
                    <a:gd name="connsiteX4" fmla="*/ 96724 w 1455885"/>
                    <a:gd name="connsiteY4" fmla="*/ 96782 h 674263"/>
                    <a:gd name="connsiteX5" fmla="*/ 143346 w 1455885"/>
                    <a:gd name="connsiteY5" fmla="*/ 0 h 674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55885" h="674263">
                      <a:moveTo>
                        <a:pt x="143346" y="0"/>
                      </a:moveTo>
                      <a:lnTo>
                        <a:pt x="1455885" y="674263"/>
                      </a:lnTo>
                      <a:lnTo>
                        <a:pt x="0" y="443634"/>
                      </a:lnTo>
                      <a:lnTo>
                        <a:pt x="10586" y="374270"/>
                      </a:lnTo>
                      <a:cubicBezTo>
                        <a:pt x="30279" y="278038"/>
                        <a:pt x="59321" y="185212"/>
                        <a:pt x="96724" y="96782"/>
                      </a:cubicBezTo>
                      <a:lnTo>
                        <a:pt x="14334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9" name="フリーフォーム: 図形 808">
                  <a:extLst>
                    <a:ext uri="{FF2B5EF4-FFF2-40B4-BE49-F238E27FC236}">
                      <a16:creationId xmlns:a16="http://schemas.microsoft.com/office/drawing/2014/main" id="{C95E73AE-403D-442C-9B75-8ABB684FBA46}"/>
                    </a:ext>
                  </a:extLst>
                </p:cNvPr>
                <p:cNvSpPr/>
                <p:nvPr/>
              </p:nvSpPr>
              <p:spPr>
                <a:xfrm>
                  <a:off x="6427413" y="2374335"/>
                  <a:ext cx="839558" cy="799579"/>
                </a:xfrm>
                <a:custGeom>
                  <a:avLst/>
                  <a:gdLst>
                    <a:gd name="connsiteX0" fmla="*/ 617896 w 839558"/>
                    <a:gd name="connsiteY0" fmla="*/ 0 h 799579"/>
                    <a:gd name="connsiteX1" fmla="*/ 686256 w 839558"/>
                    <a:gd name="connsiteY1" fmla="*/ 141907 h 799579"/>
                    <a:gd name="connsiteX2" fmla="*/ 822893 w 839558"/>
                    <a:gd name="connsiteY2" fmla="*/ 582078 h 799579"/>
                    <a:gd name="connsiteX3" fmla="*/ 839558 w 839558"/>
                    <a:gd name="connsiteY3" fmla="*/ 691274 h 799579"/>
                    <a:gd name="connsiteX4" fmla="*/ 155863 w 839558"/>
                    <a:gd name="connsiteY4" fmla="*/ 799579 h 799579"/>
                    <a:gd name="connsiteX5" fmla="*/ 143983 w 839558"/>
                    <a:gd name="connsiteY5" fmla="*/ 721739 h 799579"/>
                    <a:gd name="connsiteX6" fmla="*/ 47726 w 839558"/>
                    <a:gd name="connsiteY6" fmla="*/ 411649 h 799579"/>
                    <a:gd name="connsiteX7" fmla="*/ 0 w 839558"/>
                    <a:gd name="connsiteY7" fmla="*/ 312575 h 799579"/>
                    <a:gd name="connsiteX8" fmla="*/ 617896 w 839558"/>
                    <a:gd name="connsiteY8" fmla="*/ 0 h 7995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39558" h="799579">
                      <a:moveTo>
                        <a:pt x="617896" y="0"/>
                      </a:moveTo>
                      <a:lnTo>
                        <a:pt x="686256" y="141907"/>
                      </a:lnTo>
                      <a:cubicBezTo>
                        <a:pt x="745587" y="282180"/>
                        <a:pt x="791656" y="429427"/>
                        <a:pt x="822893" y="582078"/>
                      </a:cubicBezTo>
                      <a:lnTo>
                        <a:pt x="839558" y="691274"/>
                      </a:lnTo>
                      <a:lnTo>
                        <a:pt x="155863" y="799579"/>
                      </a:lnTo>
                      <a:lnTo>
                        <a:pt x="143983" y="721739"/>
                      </a:lnTo>
                      <a:cubicBezTo>
                        <a:pt x="121978" y="614201"/>
                        <a:pt x="89523" y="510468"/>
                        <a:pt x="47726" y="411649"/>
                      </a:cubicBezTo>
                      <a:lnTo>
                        <a:pt x="0" y="312575"/>
                      </a:lnTo>
                      <a:lnTo>
                        <a:pt x="61789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6ED3F8BE-A2C3-4FE8-88F9-2AAD27DF97DE}"/>
                    </a:ext>
                  </a:extLst>
                </p:cNvPr>
                <p:cNvSpPr/>
                <p:nvPr/>
              </p:nvSpPr>
              <p:spPr>
                <a:xfrm>
                  <a:off x="4960684" y="2765247"/>
                  <a:ext cx="1451245" cy="665702"/>
                </a:xfrm>
                <a:custGeom>
                  <a:avLst/>
                  <a:gdLst>
                    <a:gd name="connsiteX0" fmla="*/ 1311871 w 1451245"/>
                    <a:gd name="connsiteY0" fmla="*/ 0 h 665702"/>
                    <a:gd name="connsiteX1" fmla="*/ 1354426 w 1451245"/>
                    <a:gd name="connsiteY1" fmla="*/ 88340 h 665702"/>
                    <a:gd name="connsiteX2" fmla="*/ 1440564 w 1451245"/>
                    <a:gd name="connsiteY2" fmla="*/ 365828 h 665702"/>
                    <a:gd name="connsiteX3" fmla="*/ 1451245 w 1451245"/>
                    <a:gd name="connsiteY3" fmla="*/ 435810 h 665702"/>
                    <a:gd name="connsiteX4" fmla="*/ 0 w 1451245"/>
                    <a:gd name="connsiteY4" fmla="*/ 665702 h 665702"/>
                    <a:gd name="connsiteX5" fmla="*/ 4242 w 1451245"/>
                    <a:gd name="connsiteY5" fmla="*/ 661488 h 665702"/>
                    <a:gd name="connsiteX6" fmla="*/ 1311871 w 1451245"/>
                    <a:gd name="connsiteY6" fmla="*/ 0 h 6657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1245" h="665702">
                      <a:moveTo>
                        <a:pt x="1311871" y="0"/>
                      </a:moveTo>
                      <a:lnTo>
                        <a:pt x="1354426" y="88340"/>
                      </a:lnTo>
                      <a:cubicBezTo>
                        <a:pt x="1391829" y="176770"/>
                        <a:pt x="1420872" y="269596"/>
                        <a:pt x="1440564" y="365828"/>
                      </a:cubicBezTo>
                      <a:lnTo>
                        <a:pt x="1451245" y="435810"/>
                      </a:lnTo>
                      <a:lnTo>
                        <a:pt x="0" y="665702"/>
                      </a:lnTo>
                      <a:lnTo>
                        <a:pt x="4242" y="661488"/>
                      </a:lnTo>
                      <a:lnTo>
                        <a:pt x="1311871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59DE27B2-FC0B-4317-86AA-F610551B1F0E}"/>
                    </a:ext>
                  </a:extLst>
                </p:cNvPr>
                <p:cNvSpPr/>
                <p:nvPr/>
              </p:nvSpPr>
              <p:spPr>
                <a:xfrm>
                  <a:off x="4721846" y="3440694"/>
                  <a:ext cx="462122" cy="1466586"/>
                </a:xfrm>
                <a:custGeom>
                  <a:avLst/>
                  <a:gdLst>
                    <a:gd name="connsiteX0" fmla="*/ 232937 w 462122"/>
                    <a:gd name="connsiteY0" fmla="*/ 0 h 1466586"/>
                    <a:gd name="connsiteX1" fmla="*/ 462122 w 462122"/>
                    <a:gd name="connsiteY1" fmla="*/ 1446772 h 1466586"/>
                    <a:gd name="connsiteX2" fmla="*/ 382299 w 462122"/>
                    <a:gd name="connsiteY2" fmla="*/ 1458954 h 1466586"/>
                    <a:gd name="connsiteX3" fmla="*/ 231154 w 462122"/>
                    <a:gd name="connsiteY3" fmla="*/ 1466586 h 1466586"/>
                    <a:gd name="connsiteX4" fmla="*/ 80009 w 462122"/>
                    <a:gd name="connsiteY4" fmla="*/ 1458954 h 1466586"/>
                    <a:gd name="connsiteX5" fmla="*/ 0 w 462122"/>
                    <a:gd name="connsiteY5" fmla="*/ 1446744 h 1466586"/>
                    <a:gd name="connsiteX6" fmla="*/ 227506 w 462122"/>
                    <a:gd name="connsiteY6" fmla="*/ 10575 h 1466586"/>
                    <a:gd name="connsiteX7" fmla="*/ 232937 w 462122"/>
                    <a:gd name="connsiteY7" fmla="*/ 0 h 1466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62122" h="1466586">
                      <a:moveTo>
                        <a:pt x="232937" y="0"/>
                      </a:moveTo>
                      <a:lnTo>
                        <a:pt x="462122" y="1446772"/>
                      </a:lnTo>
                      <a:lnTo>
                        <a:pt x="382299" y="1458954"/>
                      </a:lnTo>
                      <a:cubicBezTo>
                        <a:pt x="332604" y="1464001"/>
                        <a:pt x="282181" y="1466586"/>
                        <a:pt x="231154" y="1466586"/>
                      </a:cubicBezTo>
                      <a:cubicBezTo>
                        <a:pt x="180127" y="1466586"/>
                        <a:pt x="129704" y="1464001"/>
                        <a:pt x="80009" y="1458954"/>
                      </a:cubicBezTo>
                      <a:lnTo>
                        <a:pt x="0" y="1446744"/>
                      </a:lnTo>
                      <a:lnTo>
                        <a:pt x="227506" y="10575"/>
                      </a:lnTo>
                      <a:lnTo>
                        <a:pt x="23293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フリーフォーム: 図形 811">
                  <a:extLst>
                    <a:ext uri="{FF2B5EF4-FFF2-40B4-BE49-F238E27FC236}">
                      <a16:creationId xmlns:a16="http://schemas.microsoft.com/office/drawing/2014/main" id="{1C4F79C7-0E33-4A92-8FFC-B2EB4657F1B2}"/>
                    </a:ext>
                  </a:extLst>
                </p:cNvPr>
                <p:cNvSpPr/>
                <p:nvPr/>
              </p:nvSpPr>
              <p:spPr>
                <a:xfrm>
                  <a:off x="4586399" y="5058787"/>
                  <a:ext cx="733019" cy="715161"/>
                </a:xfrm>
                <a:custGeom>
                  <a:avLst/>
                  <a:gdLst>
                    <a:gd name="connsiteX0" fmla="*/ 108305 w 733019"/>
                    <a:gd name="connsiteY0" fmla="*/ 0 h 715161"/>
                    <a:gd name="connsiteX1" fmla="*/ 197699 w 733019"/>
                    <a:gd name="connsiteY1" fmla="*/ 13643 h 715161"/>
                    <a:gd name="connsiteX2" fmla="*/ 366602 w 733019"/>
                    <a:gd name="connsiteY2" fmla="*/ 22172 h 715161"/>
                    <a:gd name="connsiteX3" fmla="*/ 535505 w 733019"/>
                    <a:gd name="connsiteY3" fmla="*/ 13643 h 715161"/>
                    <a:gd name="connsiteX4" fmla="*/ 624714 w 733019"/>
                    <a:gd name="connsiteY4" fmla="*/ 28 h 715161"/>
                    <a:gd name="connsiteX5" fmla="*/ 733019 w 733019"/>
                    <a:gd name="connsiteY5" fmla="*/ 683724 h 715161"/>
                    <a:gd name="connsiteX6" fmla="*/ 606359 w 733019"/>
                    <a:gd name="connsiteY6" fmla="*/ 703054 h 715161"/>
                    <a:gd name="connsiteX7" fmla="*/ 366602 w 733019"/>
                    <a:gd name="connsiteY7" fmla="*/ 715161 h 715161"/>
                    <a:gd name="connsiteX8" fmla="*/ 126845 w 733019"/>
                    <a:gd name="connsiteY8" fmla="*/ 703054 h 715161"/>
                    <a:gd name="connsiteX9" fmla="*/ 0 w 733019"/>
                    <a:gd name="connsiteY9" fmla="*/ 683695 h 715161"/>
                    <a:gd name="connsiteX10" fmla="*/ 108305 w 733019"/>
                    <a:gd name="connsiteY10" fmla="*/ 0 h 7151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3019" h="715161">
                      <a:moveTo>
                        <a:pt x="108305" y="0"/>
                      </a:moveTo>
                      <a:lnTo>
                        <a:pt x="197699" y="13643"/>
                      </a:lnTo>
                      <a:cubicBezTo>
                        <a:pt x="253233" y="19283"/>
                        <a:pt x="309580" y="22172"/>
                        <a:pt x="366602" y="22172"/>
                      </a:cubicBezTo>
                      <a:cubicBezTo>
                        <a:pt x="423624" y="22172"/>
                        <a:pt x="479971" y="19283"/>
                        <a:pt x="535505" y="13643"/>
                      </a:cubicBezTo>
                      <a:lnTo>
                        <a:pt x="624714" y="28"/>
                      </a:lnTo>
                      <a:lnTo>
                        <a:pt x="733019" y="683724"/>
                      </a:lnTo>
                      <a:lnTo>
                        <a:pt x="606359" y="703054"/>
                      </a:lnTo>
                      <a:cubicBezTo>
                        <a:pt x="527529" y="711060"/>
                        <a:pt x="447545" y="715161"/>
                        <a:pt x="366602" y="715161"/>
                      </a:cubicBezTo>
                      <a:cubicBezTo>
                        <a:pt x="285660" y="715161"/>
                        <a:pt x="205675" y="711060"/>
                        <a:pt x="126845" y="703054"/>
                      </a:cubicBezTo>
                      <a:lnTo>
                        <a:pt x="0" y="683695"/>
                      </a:lnTo>
                      <a:lnTo>
                        <a:pt x="108305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3" name="フリーフォーム: 図形 812">
                  <a:extLst>
                    <a:ext uri="{FF2B5EF4-FFF2-40B4-BE49-F238E27FC236}">
                      <a16:creationId xmlns:a16="http://schemas.microsoft.com/office/drawing/2014/main" id="{BE70C052-161A-4C06-9119-3EECF8E7DF63}"/>
                    </a:ext>
                  </a:extLst>
                </p:cNvPr>
                <p:cNvSpPr/>
                <p:nvPr/>
              </p:nvSpPr>
              <p:spPr>
                <a:xfrm>
                  <a:off x="3908214" y="3438635"/>
                  <a:ext cx="1043140" cy="1307479"/>
                </a:xfrm>
                <a:custGeom>
                  <a:avLst/>
                  <a:gdLst>
                    <a:gd name="connsiteX0" fmla="*/ 1043140 w 1043140"/>
                    <a:gd name="connsiteY0" fmla="*/ 0 h 1307479"/>
                    <a:gd name="connsiteX1" fmla="*/ 1041138 w 1043140"/>
                    <a:gd name="connsiteY1" fmla="*/ 12635 h 1307479"/>
                    <a:gd name="connsiteX2" fmla="*/ 375966 w 1043140"/>
                    <a:gd name="connsiteY2" fmla="*/ 1307479 h 1307479"/>
                    <a:gd name="connsiteX3" fmla="*/ 340150 w 1043140"/>
                    <a:gd name="connsiteY3" fmla="*/ 1290225 h 1307479"/>
                    <a:gd name="connsiteX4" fmla="*/ 104463 w 1043140"/>
                    <a:gd name="connsiteY4" fmla="*/ 1131079 h 1307479"/>
                    <a:gd name="connsiteX5" fmla="*/ 0 w 1043140"/>
                    <a:gd name="connsiteY5" fmla="*/ 1036137 h 1307479"/>
                    <a:gd name="connsiteX6" fmla="*/ 1043140 w 1043140"/>
                    <a:gd name="connsiteY6" fmla="*/ 0 h 13074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3140" h="1307479">
                      <a:moveTo>
                        <a:pt x="1043140" y="0"/>
                      </a:moveTo>
                      <a:lnTo>
                        <a:pt x="1041138" y="12635"/>
                      </a:lnTo>
                      <a:lnTo>
                        <a:pt x="375966" y="1307479"/>
                      </a:lnTo>
                      <a:lnTo>
                        <a:pt x="340150" y="1290225"/>
                      </a:lnTo>
                      <a:cubicBezTo>
                        <a:pt x="256365" y="1244711"/>
                        <a:pt x="177473" y="1191332"/>
                        <a:pt x="104463" y="1131079"/>
                      </a:cubicBezTo>
                      <a:lnTo>
                        <a:pt x="0" y="1036137"/>
                      </a:lnTo>
                      <a:lnTo>
                        <a:pt x="1043140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4F27CE14-2CB8-4B26-A521-6C8E8F67F9F8}"/>
                    </a:ext>
                  </a:extLst>
                </p:cNvPr>
                <p:cNvSpPr/>
                <p:nvPr/>
              </p:nvSpPr>
              <p:spPr>
                <a:xfrm>
                  <a:off x="3293377" y="4597187"/>
                  <a:ext cx="911493" cy="919343"/>
                </a:xfrm>
                <a:custGeom>
                  <a:avLst/>
                  <a:gdLst>
                    <a:gd name="connsiteX0" fmla="*/ 491596 w 911493"/>
                    <a:gd name="connsiteY0" fmla="*/ 0 h 919343"/>
                    <a:gd name="connsiteX1" fmla="*/ 608825 w 911493"/>
                    <a:gd name="connsiteY1" fmla="*/ 106545 h 919343"/>
                    <a:gd name="connsiteX2" fmla="*/ 872203 w 911493"/>
                    <a:gd name="connsiteY2" fmla="*/ 284390 h 919343"/>
                    <a:gd name="connsiteX3" fmla="*/ 911493 w 911493"/>
                    <a:gd name="connsiteY3" fmla="*/ 303317 h 919343"/>
                    <a:gd name="connsiteX4" fmla="*/ 595035 w 911493"/>
                    <a:gd name="connsiteY4" fmla="*/ 919343 h 919343"/>
                    <a:gd name="connsiteX5" fmla="*/ 541883 w 911493"/>
                    <a:gd name="connsiteY5" fmla="*/ 893738 h 919343"/>
                    <a:gd name="connsiteX6" fmla="*/ 1496 w 911493"/>
                    <a:gd name="connsiteY6" fmla="*/ 489942 h 919343"/>
                    <a:gd name="connsiteX7" fmla="*/ 0 w 911493"/>
                    <a:gd name="connsiteY7" fmla="*/ 488296 h 919343"/>
                    <a:gd name="connsiteX8" fmla="*/ 491596 w 911493"/>
                    <a:gd name="connsiteY8" fmla="*/ 0 h 919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11493" h="919343">
                      <a:moveTo>
                        <a:pt x="491596" y="0"/>
                      </a:moveTo>
                      <a:lnTo>
                        <a:pt x="608825" y="106545"/>
                      </a:lnTo>
                      <a:cubicBezTo>
                        <a:pt x="690413" y="173877"/>
                        <a:pt x="778574" y="233528"/>
                        <a:pt x="872203" y="284390"/>
                      </a:cubicBezTo>
                      <a:lnTo>
                        <a:pt x="911493" y="303317"/>
                      </a:lnTo>
                      <a:lnTo>
                        <a:pt x="595035" y="919343"/>
                      </a:lnTo>
                      <a:lnTo>
                        <a:pt x="541883" y="893738"/>
                      </a:lnTo>
                      <a:cubicBezTo>
                        <a:pt x="342525" y="785441"/>
                        <a:pt x="160628" y="649074"/>
                        <a:pt x="1496" y="489942"/>
                      </a:cubicBezTo>
                      <a:lnTo>
                        <a:pt x="0" y="488296"/>
                      </a:lnTo>
                      <a:lnTo>
                        <a:pt x="49159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5" name="フリーフォーム: 図形 814">
                  <a:extLst>
                    <a:ext uri="{FF2B5EF4-FFF2-40B4-BE49-F238E27FC236}">
                      <a16:creationId xmlns:a16="http://schemas.microsoft.com/office/drawing/2014/main" id="{1E2ED9AF-6871-46DC-BE4D-BD1F48BD3678}"/>
                    </a:ext>
                  </a:extLst>
                </p:cNvPr>
                <p:cNvSpPr/>
                <p:nvPr/>
              </p:nvSpPr>
              <p:spPr>
                <a:xfrm>
                  <a:off x="4956114" y="3435284"/>
                  <a:ext cx="1037620" cy="1312389"/>
                </a:xfrm>
                <a:custGeom>
                  <a:avLst/>
                  <a:gdLst>
                    <a:gd name="connsiteX0" fmla="*/ 1451 w 1037620"/>
                    <a:gd name="connsiteY0" fmla="*/ 0 h 1312389"/>
                    <a:gd name="connsiteX1" fmla="*/ 1037620 w 1037620"/>
                    <a:gd name="connsiteY1" fmla="*/ 1043171 h 1312389"/>
                    <a:gd name="connsiteX2" fmla="*/ 937209 w 1037620"/>
                    <a:gd name="connsiteY2" fmla="*/ 1134430 h 1312389"/>
                    <a:gd name="connsiteX3" fmla="*/ 701522 w 1037620"/>
                    <a:gd name="connsiteY3" fmla="*/ 1293576 h 1312389"/>
                    <a:gd name="connsiteX4" fmla="*/ 662469 w 1037620"/>
                    <a:gd name="connsiteY4" fmla="*/ 1312389 h 1312389"/>
                    <a:gd name="connsiteX5" fmla="*/ 0 w 1037620"/>
                    <a:gd name="connsiteY5" fmla="*/ 2824 h 1312389"/>
                    <a:gd name="connsiteX6" fmla="*/ 1451 w 1037620"/>
                    <a:gd name="connsiteY6" fmla="*/ 0 h 1312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37620" h="1312389">
                      <a:moveTo>
                        <a:pt x="1451" y="0"/>
                      </a:moveTo>
                      <a:lnTo>
                        <a:pt x="1037620" y="1043171"/>
                      </a:lnTo>
                      <a:lnTo>
                        <a:pt x="937209" y="1134430"/>
                      </a:lnTo>
                      <a:cubicBezTo>
                        <a:pt x="864200" y="1194683"/>
                        <a:pt x="785307" y="1248062"/>
                        <a:pt x="701522" y="1293576"/>
                      </a:cubicBezTo>
                      <a:lnTo>
                        <a:pt x="662469" y="1312389"/>
                      </a:lnTo>
                      <a:lnTo>
                        <a:pt x="0" y="2824"/>
                      </a:lnTo>
                      <a:lnTo>
                        <a:pt x="1451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DCD42326-4822-4B05-9010-60A7D6707152}"/>
                    </a:ext>
                  </a:extLst>
                </p:cNvPr>
                <p:cNvSpPr/>
                <p:nvPr/>
              </p:nvSpPr>
              <p:spPr>
                <a:xfrm>
                  <a:off x="5696922" y="4601658"/>
                  <a:ext cx="907477" cy="918771"/>
                </a:xfrm>
                <a:custGeom>
                  <a:avLst/>
                  <a:gdLst>
                    <a:gd name="connsiteX0" fmla="*/ 419189 w 907477"/>
                    <a:gd name="connsiteY0" fmla="*/ 0 h 918771"/>
                    <a:gd name="connsiteX1" fmla="*/ 907477 w 907477"/>
                    <a:gd name="connsiteY1" fmla="*/ 491588 h 918771"/>
                    <a:gd name="connsiteX2" fmla="*/ 747683 w 907477"/>
                    <a:gd name="connsiteY2" fmla="*/ 636818 h 918771"/>
                    <a:gd name="connsiteX3" fmla="*/ 373820 w 907477"/>
                    <a:gd name="connsiteY3" fmla="*/ 889267 h 918771"/>
                    <a:gd name="connsiteX4" fmla="*/ 312575 w 907477"/>
                    <a:gd name="connsiteY4" fmla="*/ 918771 h 918771"/>
                    <a:gd name="connsiteX5" fmla="*/ 0 w 907477"/>
                    <a:gd name="connsiteY5" fmla="*/ 300874 h 918771"/>
                    <a:gd name="connsiteX6" fmla="*/ 43500 w 907477"/>
                    <a:gd name="connsiteY6" fmla="*/ 279919 h 918771"/>
                    <a:gd name="connsiteX7" fmla="*/ 306878 w 907477"/>
                    <a:gd name="connsiteY7" fmla="*/ 102074 h 918771"/>
                    <a:gd name="connsiteX8" fmla="*/ 419189 w 907477"/>
                    <a:gd name="connsiteY8" fmla="*/ 0 h 918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7477" h="918771">
                      <a:moveTo>
                        <a:pt x="419189" y="0"/>
                      </a:moveTo>
                      <a:lnTo>
                        <a:pt x="907477" y="491588"/>
                      </a:lnTo>
                      <a:lnTo>
                        <a:pt x="747683" y="636818"/>
                      </a:lnTo>
                      <a:cubicBezTo>
                        <a:pt x="631870" y="732396"/>
                        <a:pt x="506725" y="817069"/>
                        <a:pt x="373820" y="889267"/>
                      </a:cubicBezTo>
                      <a:lnTo>
                        <a:pt x="312575" y="918771"/>
                      </a:lnTo>
                      <a:lnTo>
                        <a:pt x="0" y="300874"/>
                      </a:lnTo>
                      <a:lnTo>
                        <a:pt x="43500" y="279919"/>
                      </a:lnTo>
                      <a:cubicBezTo>
                        <a:pt x="137129" y="229057"/>
                        <a:pt x="225290" y="169406"/>
                        <a:pt x="306878" y="102074"/>
                      </a:cubicBezTo>
                      <a:lnTo>
                        <a:pt x="419189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7" name="フリーフォーム: 図形 816">
                  <a:extLst>
                    <a:ext uri="{FF2B5EF4-FFF2-40B4-BE49-F238E27FC236}">
                      <a16:creationId xmlns:a16="http://schemas.microsoft.com/office/drawing/2014/main" id="{F7DD365C-FF25-48C0-A990-E12D3323647A}"/>
                    </a:ext>
                  </a:extLst>
                </p:cNvPr>
                <p:cNvSpPr/>
                <p:nvPr/>
              </p:nvSpPr>
              <p:spPr>
                <a:xfrm>
                  <a:off x="3495185" y="3433429"/>
                  <a:ext cx="1456992" cy="666440"/>
                </a:xfrm>
                <a:custGeom>
                  <a:avLst/>
                  <a:gdLst>
                    <a:gd name="connsiteX0" fmla="*/ 1456992 w 1456992"/>
                    <a:gd name="connsiteY0" fmla="*/ 0 h 666440"/>
                    <a:gd name="connsiteX1" fmla="*/ 1456808 w 1456992"/>
                    <a:gd name="connsiteY1" fmla="*/ 1162 h 666440"/>
                    <a:gd name="connsiteX2" fmla="*/ 141690 w 1456992"/>
                    <a:gd name="connsiteY2" fmla="*/ 666440 h 666440"/>
                    <a:gd name="connsiteX3" fmla="*/ 95706 w 1456992"/>
                    <a:gd name="connsiteY3" fmla="*/ 570984 h 666440"/>
                    <a:gd name="connsiteX4" fmla="*/ 9568 w 1456992"/>
                    <a:gd name="connsiteY4" fmla="*/ 293496 h 666440"/>
                    <a:gd name="connsiteX5" fmla="*/ 0 w 1456992"/>
                    <a:gd name="connsiteY5" fmla="*/ 230804 h 666440"/>
                    <a:gd name="connsiteX6" fmla="*/ 1456992 w 1456992"/>
                    <a:gd name="connsiteY6" fmla="*/ 0 h 666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6992" h="666440">
                      <a:moveTo>
                        <a:pt x="1456992" y="0"/>
                      </a:moveTo>
                      <a:lnTo>
                        <a:pt x="1456808" y="1162"/>
                      </a:lnTo>
                      <a:lnTo>
                        <a:pt x="141690" y="666440"/>
                      </a:lnTo>
                      <a:lnTo>
                        <a:pt x="95706" y="570984"/>
                      </a:lnTo>
                      <a:cubicBezTo>
                        <a:pt x="58303" y="482555"/>
                        <a:pt x="29261" y="389728"/>
                        <a:pt x="9568" y="293496"/>
                      </a:cubicBezTo>
                      <a:lnTo>
                        <a:pt x="0" y="230804"/>
                      </a:lnTo>
                      <a:lnTo>
                        <a:pt x="145699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フリーフォーム: 図形 817">
                  <a:extLst>
                    <a:ext uri="{FF2B5EF4-FFF2-40B4-BE49-F238E27FC236}">
                      <a16:creationId xmlns:a16="http://schemas.microsoft.com/office/drawing/2014/main" id="{3BCA9CE0-1076-4CD4-9752-D96FFF6CC947}"/>
                    </a:ext>
                  </a:extLst>
                </p:cNvPr>
                <p:cNvSpPr/>
                <p:nvPr/>
              </p:nvSpPr>
              <p:spPr>
                <a:xfrm>
                  <a:off x="2640142" y="3691376"/>
                  <a:ext cx="841875" cy="799406"/>
                </a:xfrm>
                <a:custGeom>
                  <a:avLst/>
                  <a:gdLst>
                    <a:gd name="connsiteX0" fmla="*/ 683696 w 841875"/>
                    <a:gd name="connsiteY0" fmla="*/ 0 h 799406"/>
                    <a:gd name="connsiteX1" fmla="*/ 694463 w 841875"/>
                    <a:gd name="connsiteY1" fmla="*/ 70551 h 799406"/>
                    <a:gd name="connsiteX2" fmla="*/ 790720 w 841875"/>
                    <a:gd name="connsiteY2" fmla="*/ 380641 h 799406"/>
                    <a:gd name="connsiteX3" fmla="*/ 841875 w 841875"/>
                    <a:gd name="connsiteY3" fmla="*/ 486831 h 799406"/>
                    <a:gd name="connsiteX4" fmla="*/ 223978 w 841875"/>
                    <a:gd name="connsiteY4" fmla="*/ 799406 h 799406"/>
                    <a:gd name="connsiteX5" fmla="*/ 152190 w 841875"/>
                    <a:gd name="connsiteY5" fmla="*/ 650383 h 799406"/>
                    <a:gd name="connsiteX6" fmla="*/ 15553 w 841875"/>
                    <a:gd name="connsiteY6" fmla="*/ 210212 h 799406"/>
                    <a:gd name="connsiteX7" fmla="*/ 0 w 841875"/>
                    <a:gd name="connsiteY7" fmla="*/ 108305 h 799406"/>
                    <a:gd name="connsiteX8" fmla="*/ 683696 w 841875"/>
                    <a:gd name="connsiteY8" fmla="*/ 0 h 799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1875" h="799406">
                      <a:moveTo>
                        <a:pt x="683696" y="0"/>
                      </a:moveTo>
                      <a:lnTo>
                        <a:pt x="694463" y="70551"/>
                      </a:lnTo>
                      <a:cubicBezTo>
                        <a:pt x="716469" y="178090"/>
                        <a:pt x="748923" y="281822"/>
                        <a:pt x="790720" y="380641"/>
                      </a:cubicBezTo>
                      <a:lnTo>
                        <a:pt x="841875" y="486831"/>
                      </a:lnTo>
                      <a:lnTo>
                        <a:pt x="223978" y="799406"/>
                      </a:lnTo>
                      <a:lnTo>
                        <a:pt x="152190" y="650383"/>
                      </a:lnTo>
                      <a:cubicBezTo>
                        <a:pt x="92859" y="510110"/>
                        <a:pt x="46790" y="362863"/>
                        <a:pt x="15553" y="210212"/>
                      </a:cubicBezTo>
                      <a:lnTo>
                        <a:pt x="0" y="108305"/>
                      </a:lnTo>
                      <a:lnTo>
                        <a:pt x="68369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299C875B-8721-4D5D-9CC8-C20561A50381}"/>
                    </a:ext>
                  </a:extLst>
                </p:cNvPr>
                <p:cNvSpPr/>
                <p:nvPr/>
              </p:nvSpPr>
              <p:spPr>
                <a:xfrm>
                  <a:off x="4958223" y="3433536"/>
                  <a:ext cx="1452687" cy="672393"/>
                </a:xfrm>
                <a:custGeom>
                  <a:avLst/>
                  <a:gdLst>
                    <a:gd name="connsiteX0" fmla="*/ 240 w 1452687"/>
                    <a:gd name="connsiteY0" fmla="*/ 0 h 672393"/>
                    <a:gd name="connsiteX1" fmla="*/ 1452687 w 1452687"/>
                    <a:gd name="connsiteY1" fmla="*/ 230084 h 672393"/>
                    <a:gd name="connsiteX2" fmla="*/ 1443025 w 1452687"/>
                    <a:gd name="connsiteY2" fmla="*/ 293390 h 672393"/>
                    <a:gd name="connsiteX3" fmla="*/ 1356887 w 1452687"/>
                    <a:gd name="connsiteY3" fmla="*/ 570878 h 672393"/>
                    <a:gd name="connsiteX4" fmla="*/ 1307985 w 1452687"/>
                    <a:gd name="connsiteY4" fmla="*/ 672393 h 672393"/>
                    <a:gd name="connsiteX5" fmla="*/ 0 w 1452687"/>
                    <a:gd name="connsiteY5" fmla="*/ 470 h 672393"/>
                    <a:gd name="connsiteX6" fmla="*/ 240 w 1452687"/>
                    <a:gd name="connsiteY6" fmla="*/ 0 h 672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52687" h="672393">
                      <a:moveTo>
                        <a:pt x="240" y="0"/>
                      </a:moveTo>
                      <a:lnTo>
                        <a:pt x="1452687" y="230084"/>
                      </a:lnTo>
                      <a:lnTo>
                        <a:pt x="1443025" y="293390"/>
                      </a:lnTo>
                      <a:cubicBezTo>
                        <a:pt x="1423333" y="389622"/>
                        <a:pt x="1394290" y="482449"/>
                        <a:pt x="1356887" y="570878"/>
                      </a:cubicBezTo>
                      <a:lnTo>
                        <a:pt x="1307985" y="672393"/>
                      </a:lnTo>
                      <a:lnTo>
                        <a:pt x="0" y="470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DEB1F1AA-B8A8-4022-BABD-D7C136130D04}"/>
                    </a:ext>
                  </a:extLst>
                </p:cNvPr>
                <p:cNvSpPr/>
                <p:nvPr/>
              </p:nvSpPr>
              <p:spPr>
                <a:xfrm>
                  <a:off x="6420597" y="3690764"/>
                  <a:ext cx="845356" cy="810935"/>
                </a:xfrm>
                <a:custGeom>
                  <a:avLst/>
                  <a:gdLst>
                    <a:gd name="connsiteX0" fmla="*/ 161660 w 845356"/>
                    <a:gd name="connsiteY0" fmla="*/ 0 h 810935"/>
                    <a:gd name="connsiteX1" fmla="*/ 845356 w 845356"/>
                    <a:gd name="connsiteY1" fmla="*/ 108305 h 810935"/>
                    <a:gd name="connsiteX2" fmla="*/ 829709 w 845356"/>
                    <a:gd name="connsiteY2" fmla="*/ 210825 h 810935"/>
                    <a:gd name="connsiteX3" fmla="*/ 693072 w 845356"/>
                    <a:gd name="connsiteY3" fmla="*/ 650996 h 810935"/>
                    <a:gd name="connsiteX4" fmla="*/ 616026 w 845356"/>
                    <a:gd name="connsiteY4" fmla="*/ 810935 h 810935"/>
                    <a:gd name="connsiteX5" fmla="*/ 0 w 845356"/>
                    <a:gd name="connsiteY5" fmla="*/ 494477 h 810935"/>
                    <a:gd name="connsiteX6" fmla="*/ 54542 w 845356"/>
                    <a:gd name="connsiteY6" fmla="*/ 381254 h 810935"/>
                    <a:gd name="connsiteX7" fmla="*/ 150799 w 845356"/>
                    <a:gd name="connsiteY7" fmla="*/ 71164 h 810935"/>
                    <a:gd name="connsiteX8" fmla="*/ 161660 w 845356"/>
                    <a:gd name="connsiteY8" fmla="*/ 0 h 8109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5356" h="810935">
                      <a:moveTo>
                        <a:pt x="161660" y="0"/>
                      </a:moveTo>
                      <a:lnTo>
                        <a:pt x="845356" y="108305"/>
                      </a:lnTo>
                      <a:lnTo>
                        <a:pt x="829709" y="210825"/>
                      </a:lnTo>
                      <a:cubicBezTo>
                        <a:pt x="798472" y="363476"/>
                        <a:pt x="752403" y="510723"/>
                        <a:pt x="693072" y="650996"/>
                      </a:cubicBezTo>
                      <a:lnTo>
                        <a:pt x="616026" y="810935"/>
                      </a:lnTo>
                      <a:lnTo>
                        <a:pt x="0" y="494477"/>
                      </a:lnTo>
                      <a:lnTo>
                        <a:pt x="54542" y="381254"/>
                      </a:lnTo>
                      <a:cubicBezTo>
                        <a:pt x="96339" y="282435"/>
                        <a:pt x="128794" y="178703"/>
                        <a:pt x="150799" y="71164"/>
                      </a:cubicBezTo>
                      <a:lnTo>
                        <a:pt x="161660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50A6151A-6F17-4E53-939A-1435C1231740}"/>
                  </a:ext>
                </a:extLst>
              </p:cNvPr>
              <p:cNvGrpSpPr/>
              <p:nvPr/>
            </p:nvGrpSpPr>
            <p:grpSpPr>
              <a:xfrm>
                <a:off x="2444152" y="953949"/>
                <a:ext cx="5017697" cy="4950265"/>
                <a:chOff x="2444152" y="953949"/>
                <a:chExt cx="5017697" cy="4950265"/>
              </a:xfrm>
              <a:solidFill>
                <a:srgbClr val="339933"/>
              </a:solidFill>
            </p:grpSpPr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76F2BF29-DF21-44B4-89E1-30CF569F18E2}"/>
                    </a:ext>
                  </a:extLst>
                </p:cNvPr>
                <p:cNvSpPr/>
                <p:nvPr/>
              </p:nvSpPr>
              <p:spPr>
                <a:xfrm>
                  <a:off x="5320475" y="953949"/>
                  <a:ext cx="783445" cy="393055"/>
                </a:xfrm>
                <a:custGeom>
                  <a:avLst/>
                  <a:gdLst>
                    <a:gd name="connsiteX0" fmla="*/ 25616 w 783445"/>
                    <a:gd name="connsiteY0" fmla="*/ 0 h 393055"/>
                    <a:gd name="connsiteX1" fmla="*/ 138147 w 783445"/>
                    <a:gd name="connsiteY1" fmla="*/ 17174 h 393055"/>
                    <a:gd name="connsiteX2" fmla="*/ 609083 w 783445"/>
                    <a:gd name="connsiteY2" fmla="*/ 163361 h 393055"/>
                    <a:gd name="connsiteX3" fmla="*/ 783445 w 783445"/>
                    <a:gd name="connsiteY3" fmla="*/ 247356 h 393055"/>
                    <a:gd name="connsiteX4" fmla="*/ 708599 w 783445"/>
                    <a:gd name="connsiteY4" fmla="*/ 393055 h 393055"/>
                    <a:gd name="connsiteX5" fmla="*/ 545285 w 783445"/>
                    <a:gd name="connsiteY5" fmla="*/ 314383 h 393055"/>
                    <a:gd name="connsiteX6" fmla="*/ 105114 w 783445"/>
                    <a:gd name="connsiteY6" fmla="*/ 177746 h 393055"/>
                    <a:gd name="connsiteX7" fmla="*/ 0 w 783445"/>
                    <a:gd name="connsiteY7" fmla="*/ 161704 h 393055"/>
                    <a:gd name="connsiteX8" fmla="*/ 25616 w 783445"/>
                    <a:gd name="connsiteY8" fmla="*/ 0 h 393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83445" h="393055">
                      <a:moveTo>
                        <a:pt x="25616" y="0"/>
                      </a:moveTo>
                      <a:lnTo>
                        <a:pt x="138147" y="17174"/>
                      </a:lnTo>
                      <a:cubicBezTo>
                        <a:pt x="301467" y="50594"/>
                        <a:pt x="459006" y="99883"/>
                        <a:pt x="609083" y="163361"/>
                      </a:cubicBezTo>
                      <a:lnTo>
                        <a:pt x="783445" y="247356"/>
                      </a:lnTo>
                      <a:lnTo>
                        <a:pt x="708599" y="393055"/>
                      </a:lnTo>
                      <a:lnTo>
                        <a:pt x="545285" y="314383"/>
                      </a:lnTo>
                      <a:cubicBezTo>
                        <a:pt x="405012" y="255052"/>
                        <a:pt x="257765" y="208983"/>
                        <a:pt x="105114" y="177746"/>
                      </a:cubicBezTo>
                      <a:lnTo>
                        <a:pt x="0" y="161704"/>
                      </a:lnTo>
                      <a:lnTo>
                        <a:pt x="2561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740F2E04-A553-456C-94ED-B24FCF961980}"/>
                    </a:ext>
                  </a:extLst>
                </p:cNvPr>
                <p:cNvSpPr/>
                <p:nvPr/>
              </p:nvSpPr>
              <p:spPr>
                <a:xfrm>
                  <a:off x="5185027" y="1799347"/>
                  <a:ext cx="527589" cy="318072"/>
                </a:xfrm>
                <a:custGeom>
                  <a:avLst/>
                  <a:gdLst>
                    <a:gd name="connsiteX0" fmla="*/ 27143 w 527589"/>
                    <a:gd name="connsiteY0" fmla="*/ 0 h 318072"/>
                    <a:gd name="connsiteX1" fmla="*/ 100901 w 527589"/>
                    <a:gd name="connsiteY1" fmla="*/ 11257 h 318072"/>
                    <a:gd name="connsiteX2" fmla="*/ 410991 w 527589"/>
                    <a:gd name="connsiteY2" fmla="*/ 107514 h 318072"/>
                    <a:gd name="connsiteX3" fmla="*/ 527589 w 527589"/>
                    <a:gd name="connsiteY3" fmla="*/ 163682 h 318072"/>
                    <a:gd name="connsiteX4" fmla="*/ 448278 w 527589"/>
                    <a:gd name="connsiteY4" fmla="*/ 318072 h 318072"/>
                    <a:gd name="connsiteX5" fmla="*/ 343387 w 527589"/>
                    <a:gd name="connsiteY5" fmla="*/ 267544 h 318072"/>
                    <a:gd name="connsiteX6" fmla="*/ 65899 w 527589"/>
                    <a:gd name="connsiteY6" fmla="*/ 181406 h 318072"/>
                    <a:gd name="connsiteX7" fmla="*/ 0 w 527589"/>
                    <a:gd name="connsiteY7" fmla="*/ 171349 h 318072"/>
                    <a:gd name="connsiteX8" fmla="*/ 27143 w 527589"/>
                    <a:gd name="connsiteY8" fmla="*/ 0 h 3180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7589" h="318072">
                      <a:moveTo>
                        <a:pt x="27143" y="0"/>
                      </a:moveTo>
                      <a:lnTo>
                        <a:pt x="100901" y="11257"/>
                      </a:lnTo>
                      <a:cubicBezTo>
                        <a:pt x="208440" y="33263"/>
                        <a:pt x="312172" y="65717"/>
                        <a:pt x="410991" y="107514"/>
                      </a:cubicBezTo>
                      <a:lnTo>
                        <a:pt x="527589" y="163682"/>
                      </a:lnTo>
                      <a:lnTo>
                        <a:pt x="448278" y="318072"/>
                      </a:lnTo>
                      <a:lnTo>
                        <a:pt x="343387" y="267544"/>
                      </a:lnTo>
                      <a:cubicBezTo>
                        <a:pt x="254958" y="230141"/>
                        <a:pt x="162132" y="201099"/>
                        <a:pt x="65899" y="181406"/>
                      </a:cubicBezTo>
                      <a:lnTo>
                        <a:pt x="0" y="171349"/>
                      </a:lnTo>
                      <a:lnTo>
                        <a:pt x="27143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2" name="フリーフォーム: 図形 781">
                  <a:extLst>
                    <a:ext uri="{FF2B5EF4-FFF2-40B4-BE49-F238E27FC236}">
                      <a16:creationId xmlns:a16="http://schemas.microsoft.com/office/drawing/2014/main" id="{79973435-D2AB-4672-88FE-E0244EAB9BC0}"/>
                    </a:ext>
                  </a:extLst>
                </p:cNvPr>
                <p:cNvSpPr/>
                <p:nvPr/>
              </p:nvSpPr>
              <p:spPr>
                <a:xfrm>
                  <a:off x="3819118" y="953976"/>
                  <a:ext cx="766224" cy="385262"/>
                </a:xfrm>
                <a:custGeom>
                  <a:avLst/>
                  <a:gdLst>
                    <a:gd name="connsiteX0" fmla="*/ 740608 w 766224"/>
                    <a:gd name="connsiteY0" fmla="*/ 0 h 385262"/>
                    <a:gd name="connsiteX1" fmla="*/ 766224 w 766224"/>
                    <a:gd name="connsiteY1" fmla="*/ 161704 h 385262"/>
                    <a:gd name="connsiteX2" fmla="*/ 661294 w 766224"/>
                    <a:gd name="connsiteY2" fmla="*/ 177718 h 385262"/>
                    <a:gd name="connsiteX3" fmla="*/ 221123 w 766224"/>
                    <a:gd name="connsiteY3" fmla="*/ 314355 h 385262"/>
                    <a:gd name="connsiteX4" fmla="*/ 73929 w 766224"/>
                    <a:gd name="connsiteY4" fmla="*/ 385262 h 385262"/>
                    <a:gd name="connsiteX5" fmla="*/ 0 w 766224"/>
                    <a:gd name="connsiteY5" fmla="*/ 239121 h 385262"/>
                    <a:gd name="connsiteX6" fmla="*/ 157325 w 766224"/>
                    <a:gd name="connsiteY6" fmla="*/ 163333 h 385262"/>
                    <a:gd name="connsiteX7" fmla="*/ 628261 w 766224"/>
                    <a:gd name="connsiteY7" fmla="*/ 17146 h 385262"/>
                    <a:gd name="connsiteX8" fmla="*/ 740608 w 766224"/>
                    <a:gd name="connsiteY8" fmla="*/ 0 h 38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66224" h="385262">
                      <a:moveTo>
                        <a:pt x="740608" y="0"/>
                      </a:moveTo>
                      <a:lnTo>
                        <a:pt x="766224" y="161704"/>
                      </a:lnTo>
                      <a:lnTo>
                        <a:pt x="661294" y="177718"/>
                      </a:lnTo>
                      <a:cubicBezTo>
                        <a:pt x="508643" y="208955"/>
                        <a:pt x="361396" y="255024"/>
                        <a:pt x="221123" y="314355"/>
                      </a:cubicBezTo>
                      <a:lnTo>
                        <a:pt x="73929" y="385262"/>
                      </a:lnTo>
                      <a:lnTo>
                        <a:pt x="0" y="239121"/>
                      </a:lnTo>
                      <a:lnTo>
                        <a:pt x="157325" y="163333"/>
                      </a:lnTo>
                      <a:cubicBezTo>
                        <a:pt x="307402" y="99856"/>
                        <a:pt x="464942" y="50566"/>
                        <a:pt x="628261" y="17146"/>
                      </a:cubicBezTo>
                      <a:lnTo>
                        <a:pt x="74060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9FFA54C8-0D18-4AD1-9AFC-F3DA71BFB311}"/>
                    </a:ext>
                  </a:extLst>
                </p:cNvPr>
                <p:cNvSpPr/>
                <p:nvPr/>
              </p:nvSpPr>
              <p:spPr>
                <a:xfrm>
                  <a:off x="4205622" y="1799376"/>
                  <a:ext cx="515168" cy="312619"/>
                </a:xfrm>
                <a:custGeom>
                  <a:avLst/>
                  <a:gdLst>
                    <a:gd name="connsiteX0" fmla="*/ 488025 w 515168"/>
                    <a:gd name="connsiteY0" fmla="*/ 0 h 312619"/>
                    <a:gd name="connsiteX1" fmla="*/ 515168 w 515168"/>
                    <a:gd name="connsiteY1" fmla="*/ 171349 h 312619"/>
                    <a:gd name="connsiteX2" fmla="*/ 449453 w 515168"/>
                    <a:gd name="connsiteY2" fmla="*/ 181378 h 312619"/>
                    <a:gd name="connsiteX3" fmla="*/ 171965 w 515168"/>
                    <a:gd name="connsiteY3" fmla="*/ 267516 h 312619"/>
                    <a:gd name="connsiteX4" fmla="*/ 78338 w 515168"/>
                    <a:gd name="connsiteY4" fmla="*/ 312619 h 312619"/>
                    <a:gd name="connsiteX5" fmla="*/ 0 w 515168"/>
                    <a:gd name="connsiteY5" fmla="*/ 157759 h 312619"/>
                    <a:gd name="connsiteX6" fmla="*/ 104361 w 515168"/>
                    <a:gd name="connsiteY6" fmla="*/ 107486 h 312619"/>
                    <a:gd name="connsiteX7" fmla="*/ 414451 w 515168"/>
                    <a:gd name="connsiteY7" fmla="*/ 11229 h 312619"/>
                    <a:gd name="connsiteX8" fmla="*/ 488025 w 515168"/>
                    <a:gd name="connsiteY8" fmla="*/ 0 h 312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5168" h="312619">
                      <a:moveTo>
                        <a:pt x="488025" y="0"/>
                      </a:moveTo>
                      <a:lnTo>
                        <a:pt x="515168" y="171349"/>
                      </a:lnTo>
                      <a:lnTo>
                        <a:pt x="449453" y="181378"/>
                      </a:lnTo>
                      <a:cubicBezTo>
                        <a:pt x="353221" y="201071"/>
                        <a:pt x="260395" y="230113"/>
                        <a:pt x="171965" y="267516"/>
                      </a:cubicBezTo>
                      <a:lnTo>
                        <a:pt x="78338" y="312619"/>
                      </a:lnTo>
                      <a:lnTo>
                        <a:pt x="0" y="157759"/>
                      </a:lnTo>
                      <a:lnTo>
                        <a:pt x="104361" y="107486"/>
                      </a:lnTo>
                      <a:cubicBezTo>
                        <a:pt x="203180" y="65689"/>
                        <a:pt x="306913" y="33235"/>
                        <a:pt x="414451" y="11229"/>
                      </a:cubicBezTo>
                      <a:lnTo>
                        <a:pt x="488025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4704340F-9C23-4CE1-BD8C-6F7C7240DF47}"/>
                    </a:ext>
                  </a:extLst>
                </p:cNvPr>
                <p:cNvSpPr/>
                <p:nvPr/>
              </p:nvSpPr>
              <p:spPr>
                <a:xfrm>
                  <a:off x="6621020" y="1666269"/>
                  <a:ext cx="570430" cy="708064"/>
                </a:xfrm>
                <a:custGeom>
                  <a:avLst/>
                  <a:gdLst>
                    <a:gd name="connsiteX0" fmla="*/ 116268 w 570430"/>
                    <a:gd name="connsiteY0" fmla="*/ 0 h 708064"/>
                    <a:gd name="connsiteX1" fmla="*/ 267930 w 570430"/>
                    <a:gd name="connsiteY1" fmla="*/ 166870 h 708064"/>
                    <a:gd name="connsiteX2" fmla="*/ 538024 w 570430"/>
                    <a:gd name="connsiteY2" fmla="*/ 566865 h 708064"/>
                    <a:gd name="connsiteX3" fmla="*/ 570430 w 570430"/>
                    <a:gd name="connsiteY3" fmla="*/ 634136 h 708064"/>
                    <a:gd name="connsiteX4" fmla="*/ 424289 w 570430"/>
                    <a:gd name="connsiteY4" fmla="*/ 708064 h 708064"/>
                    <a:gd name="connsiteX5" fmla="*/ 393904 w 570430"/>
                    <a:gd name="connsiteY5" fmla="*/ 644990 h 708064"/>
                    <a:gd name="connsiteX6" fmla="*/ 141455 w 570430"/>
                    <a:gd name="connsiteY6" fmla="*/ 271127 h 708064"/>
                    <a:gd name="connsiteX7" fmla="*/ 0 w 570430"/>
                    <a:gd name="connsiteY7" fmla="*/ 115487 h 708064"/>
                    <a:gd name="connsiteX8" fmla="*/ 116268 w 570430"/>
                    <a:gd name="connsiteY8" fmla="*/ 0 h 708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0430" h="708064">
                      <a:moveTo>
                        <a:pt x="116268" y="0"/>
                      </a:moveTo>
                      <a:lnTo>
                        <a:pt x="267930" y="166870"/>
                      </a:lnTo>
                      <a:cubicBezTo>
                        <a:pt x="370188" y="290778"/>
                        <a:pt x="460780" y="424670"/>
                        <a:pt x="538024" y="566865"/>
                      </a:cubicBezTo>
                      <a:lnTo>
                        <a:pt x="570430" y="634136"/>
                      </a:lnTo>
                      <a:lnTo>
                        <a:pt x="424289" y="708064"/>
                      </a:lnTo>
                      <a:lnTo>
                        <a:pt x="393904" y="644990"/>
                      </a:lnTo>
                      <a:cubicBezTo>
                        <a:pt x="321706" y="512085"/>
                        <a:pt x="237033" y="386940"/>
                        <a:pt x="141455" y="271127"/>
                      </a:cubicBezTo>
                      <a:lnTo>
                        <a:pt x="0" y="115487"/>
                      </a:lnTo>
                      <a:lnTo>
                        <a:pt x="11626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2D055E76-E822-4131-A980-8B5664FDEED3}"/>
                    </a:ext>
                  </a:extLst>
                </p:cNvPr>
                <p:cNvSpPr/>
                <p:nvPr/>
              </p:nvSpPr>
              <p:spPr>
                <a:xfrm>
                  <a:off x="6006230" y="2270044"/>
                  <a:ext cx="421183" cy="495202"/>
                </a:xfrm>
                <a:custGeom>
                  <a:avLst/>
                  <a:gdLst>
                    <a:gd name="connsiteX0" fmla="*/ 123203 w 421183"/>
                    <a:gd name="connsiteY0" fmla="*/ 0 h 495202"/>
                    <a:gd name="connsiteX1" fmla="*/ 221502 w 421183"/>
                    <a:gd name="connsiteY1" fmla="*/ 108157 h 495202"/>
                    <a:gd name="connsiteX2" fmla="*/ 399347 w 421183"/>
                    <a:gd name="connsiteY2" fmla="*/ 371535 h 495202"/>
                    <a:gd name="connsiteX3" fmla="*/ 421183 w 421183"/>
                    <a:gd name="connsiteY3" fmla="*/ 416864 h 495202"/>
                    <a:gd name="connsiteX4" fmla="*/ 266324 w 421183"/>
                    <a:gd name="connsiteY4" fmla="*/ 495202 h 495202"/>
                    <a:gd name="connsiteX5" fmla="*/ 246630 w 421183"/>
                    <a:gd name="connsiteY5" fmla="*/ 454320 h 495202"/>
                    <a:gd name="connsiteX6" fmla="*/ 87484 w 421183"/>
                    <a:gd name="connsiteY6" fmla="*/ 218633 h 495202"/>
                    <a:gd name="connsiteX7" fmla="*/ 0 w 421183"/>
                    <a:gd name="connsiteY7" fmla="*/ 122376 h 495202"/>
                    <a:gd name="connsiteX8" fmla="*/ 123203 w 421183"/>
                    <a:gd name="connsiteY8" fmla="*/ 0 h 495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1183" h="495202">
                      <a:moveTo>
                        <a:pt x="123203" y="0"/>
                      </a:moveTo>
                      <a:lnTo>
                        <a:pt x="221502" y="108157"/>
                      </a:lnTo>
                      <a:cubicBezTo>
                        <a:pt x="288834" y="189745"/>
                        <a:pt x="348485" y="277906"/>
                        <a:pt x="399347" y="371535"/>
                      </a:cubicBezTo>
                      <a:lnTo>
                        <a:pt x="421183" y="416864"/>
                      </a:lnTo>
                      <a:lnTo>
                        <a:pt x="266324" y="495202"/>
                      </a:lnTo>
                      <a:lnTo>
                        <a:pt x="246630" y="454320"/>
                      </a:lnTo>
                      <a:cubicBezTo>
                        <a:pt x="201116" y="370535"/>
                        <a:pt x="147737" y="291643"/>
                        <a:pt x="87484" y="218633"/>
                      </a:cubicBezTo>
                      <a:lnTo>
                        <a:pt x="0" y="122376"/>
                      </a:lnTo>
                      <a:lnTo>
                        <a:pt x="123203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3F02207F-0E8A-4E65-8F3D-06FDCF50D9C3}"/>
                    </a:ext>
                  </a:extLst>
                </p:cNvPr>
                <p:cNvSpPr/>
                <p:nvPr/>
              </p:nvSpPr>
              <p:spPr>
                <a:xfrm>
                  <a:off x="2721397" y="1649337"/>
                  <a:ext cx="579272" cy="711701"/>
                </a:xfrm>
                <a:custGeom>
                  <a:avLst/>
                  <a:gdLst>
                    <a:gd name="connsiteX0" fmla="*/ 463785 w 579272"/>
                    <a:gd name="connsiteY0" fmla="*/ 0 h 711701"/>
                    <a:gd name="connsiteX1" fmla="*/ 579272 w 579272"/>
                    <a:gd name="connsiteY1" fmla="*/ 116267 h 711701"/>
                    <a:gd name="connsiteX2" fmla="*/ 573475 w 579272"/>
                    <a:gd name="connsiteY2" fmla="*/ 121536 h 711701"/>
                    <a:gd name="connsiteX3" fmla="*/ 169679 w 579272"/>
                    <a:gd name="connsiteY3" fmla="*/ 661923 h 711701"/>
                    <a:gd name="connsiteX4" fmla="*/ 145700 w 579272"/>
                    <a:gd name="connsiteY4" fmla="*/ 711701 h 711701"/>
                    <a:gd name="connsiteX5" fmla="*/ 0 w 579272"/>
                    <a:gd name="connsiteY5" fmla="*/ 636854 h 711701"/>
                    <a:gd name="connsiteX6" fmla="*/ 25559 w 579272"/>
                    <a:gd name="connsiteY6" fmla="*/ 583798 h 711701"/>
                    <a:gd name="connsiteX7" fmla="*/ 457579 w 579272"/>
                    <a:gd name="connsiteY7" fmla="*/ 5640 h 711701"/>
                    <a:gd name="connsiteX8" fmla="*/ 463785 w 579272"/>
                    <a:gd name="connsiteY8" fmla="*/ 0 h 7117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272" h="711701">
                      <a:moveTo>
                        <a:pt x="463785" y="0"/>
                      </a:moveTo>
                      <a:lnTo>
                        <a:pt x="579272" y="116267"/>
                      </a:lnTo>
                      <a:lnTo>
                        <a:pt x="573475" y="121536"/>
                      </a:lnTo>
                      <a:cubicBezTo>
                        <a:pt x="414343" y="280668"/>
                        <a:pt x="277976" y="462565"/>
                        <a:pt x="169679" y="661923"/>
                      </a:cubicBezTo>
                      <a:lnTo>
                        <a:pt x="145700" y="711701"/>
                      </a:lnTo>
                      <a:lnTo>
                        <a:pt x="0" y="636854"/>
                      </a:lnTo>
                      <a:lnTo>
                        <a:pt x="25559" y="583798"/>
                      </a:lnTo>
                      <a:cubicBezTo>
                        <a:pt x="141426" y="370505"/>
                        <a:pt x="287324" y="175895"/>
                        <a:pt x="457579" y="5640"/>
                      </a:cubicBezTo>
                      <a:lnTo>
                        <a:pt x="463785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A05CF5EA-20F4-45FC-83A5-305DCC024960}"/>
                    </a:ext>
                  </a:extLst>
                </p:cNvPr>
                <p:cNvSpPr/>
                <p:nvPr/>
              </p:nvSpPr>
              <p:spPr>
                <a:xfrm>
                  <a:off x="3483123" y="2257193"/>
                  <a:ext cx="428211" cy="499615"/>
                </a:xfrm>
                <a:custGeom>
                  <a:avLst/>
                  <a:gdLst>
                    <a:gd name="connsiteX0" fmla="*/ 305836 w 428211"/>
                    <a:gd name="connsiteY0" fmla="*/ 0 h 499615"/>
                    <a:gd name="connsiteX1" fmla="*/ 428211 w 428211"/>
                    <a:gd name="connsiteY1" fmla="*/ 123202 h 499615"/>
                    <a:gd name="connsiteX2" fmla="*/ 424576 w 428211"/>
                    <a:gd name="connsiteY2" fmla="*/ 126506 h 499615"/>
                    <a:gd name="connsiteX3" fmla="*/ 170019 w 428211"/>
                    <a:gd name="connsiteY3" fmla="*/ 467172 h 499615"/>
                    <a:gd name="connsiteX4" fmla="*/ 154391 w 428211"/>
                    <a:gd name="connsiteY4" fmla="*/ 499615 h 499615"/>
                    <a:gd name="connsiteX5" fmla="*/ 0 w 428211"/>
                    <a:gd name="connsiteY5" fmla="*/ 420303 h 499615"/>
                    <a:gd name="connsiteX6" fmla="*/ 17302 w 428211"/>
                    <a:gd name="connsiteY6" fmla="*/ 384387 h 499615"/>
                    <a:gd name="connsiteX7" fmla="*/ 301767 w 428211"/>
                    <a:gd name="connsiteY7" fmla="*/ 3697 h 499615"/>
                    <a:gd name="connsiteX8" fmla="*/ 305836 w 428211"/>
                    <a:gd name="connsiteY8" fmla="*/ 0 h 4996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8211" h="499615">
                      <a:moveTo>
                        <a:pt x="305836" y="0"/>
                      </a:moveTo>
                      <a:lnTo>
                        <a:pt x="428211" y="123202"/>
                      </a:lnTo>
                      <a:lnTo>
                        <a:pt x="424576" y="126506"/>
                      </a:lnTo>
                      <a:cubicBezTo>
                        <a:pt x="324258" y="226825"/>
                        <a:pt x="238291" y="341495"/>
                        <a:pt x="170019" y="467172"/>
                      </a:cubicBezTo>
                      <a:lnTo>
                        <a:pt x="154391" y="499615"/>
                      </a:lnTo>
                      <a:lnTo>
                        <a:pt x="0" y="420303"/>
                      </a:lnTo>
                      <a:lnTo>
                        <a:pt x="17302" y="384387"/>
                      </a:lnTo>
                      <a:cubicBezTo>
                        <a:pt x="93596" y="243944"/>
                        <a:pt x="189663" y="115802"/>
                        <a:pt x="301767" y="3697"/>
                      </a:cubicBezTo>
                      <a:lnTo>
                        <a:pt x="30583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7045B0F2-26F9-4440-B488-F7B0B5811552}"/>
                    </a:ext>
                  </a:extLst>
                </p:cNvPr>
                <p:cNvSpPr/>
                <p:nvPr/>
              </p:nvSpPr>
              <p:spPr>
                <a:xfrm>
                  <a:off x="2444152" y="3039377"/>
                  <a:ext cx="195991" cy="785923"/>
                </a:xfrm>
                <a:custGeom>
                  <a:avLst/>
                  <a:gdLst>
                    <a:gd name="connsiteX0" fmla="*/ 33268 w 195991"/>
                    <a:gd name="connsiteY0" fmla="*/ 0 h 785923"/>
                    <a:gd name="connsiteX1" fmla="*/ 194972 w 195991"/>
                    <a:gd name="connsiteY1" fmla="*/ 25616 h 785923"/>
                    <a:gd name="connsiteX2" fmla="*/ 176009 w 195991"/>
                    <a:gd name="connsiteY2" fmla="*/ 149867 h 785923"/>
                    <a:gd name="connsiteX3" fmla="*/ 163902 w 195991"/>
                    <a:gd name="connsiteY3" fmla="*/ 389624 h 785923"/>
                    <a:gd name="connsiteX4" fmla="*/ 176009 w 195991"/>
                    <a:gd name="connsiteY4" fmla="*/ 629381 h 785923"/>
                    <a:gd name="connsiteX5" fmla="*/ 195991 w 195991"/>
                    <a:gd name="connsiteY5" fmla="*/ 760307 h 785923"/>
                    <a:gd name="connsiteX6" fmla="*/ 34287 w 195991"/>
                    <a:gd name="connsiteY6" fmla="*/ 785923 h 785923"/>
                    <a:gd name="connsiteX7" fmla="*/ 12953 w 195991"/>
                    <a:gd name="connsiteY7" fmla="*/ 646139 h 785923"/>
                    <a:gd name="connsiteX8" fmla="*/ 0 w 195991"/>
                    <a:gd name="connsiteY8" fmla="*/ 389624 h 785923"/>
                    <a:gd name="connsiteX9" fmla="*/ 12953 w 195991"/>
                    <a:gd name="connsiteY9" fmla="*/ 133109 h 785923"/>
                    <a:gd name="connsiteX10" fmla="*/ 33268 w 195991"/>
                    <a:gd name="connsiteY10" fmla="*/ 0 h 785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991" h="785923">
                      <a:moveTo>
                        <a:pt x="33268" y="0"/>
                      </a:moveTo>
                      <a:lnTo>
                        <a:pt x="194972" y="25616"/>
                      </a:lnTo>
                      <a:lnTo>
                        <a:pt x="176009" y="149867"/>
                      </a:lnTo>
                      <a:cubicBezTo>
                        <a:pt x="168003" y="228697"/>
                        <a:pt x="163902" y="308682"/>
                        <a:pt x="163902" y="389624"/>
                      </a:cubicBezTo>
                      <a:cubicBezTo>
                        <a:pt x="163902" y="470567"/>
                        <a:pt x="168003" y="550551"/>
                        <a:pt x="176009" y="629381"/>
                      </a:cubicBezTo>
                      <a:lnTo>
                        <a:pt x="195991" y="760307"/>
                      </a:lnTo>
                      <a:lnTo>
                        <a:pt x="34287" y="785923"/>
                      </a:lnTo>
                      <a:lnTo>
                        <a:pt x="12953" y="646139"/>
                      </a:lnTo>
                      <a:cubicBezTo>
                        <a:pt x="4388" y="561799"/>
                        <a:pt x="0" y="476224"/>
                        <a:pt x="0" y="389624"/>
                      </a:cubicBezTo>
                      <a:cubicBezTo>
                        <a:pt x="0" y="303024"/>
                        <a:pt x="4388" y="217449"/>
                        <a:pt x="12953" y="133109"/>
                      </a:cubicBezTo>
                      <a:lnTo>
                        <a:pt x="3326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BD752644-6BD0-4850-8366-4A7E2DE6E617}"/>
                    </a:ext>
                  </a:extLst>
                </p:cNvPr>
                <p:cNvSpPr/>
                <p:nvPr/>
              </p:nvSpPr>
              <p:spPr>
                <a:xfrm>
                  <a:off x="3301043" y="3173298"/>
                  <a:ext cx="194143" cy="518081"/>
                </a:xfrm>
                <a:custGeom>
                  <a:avLst/>
                  <a:gdLst>
                    <a:gd name="connsiteX0" fmla="*/ 21776 w 194143"/>
                    <a:gd name="connsiteY0" fmla="*/ 0 h 518081"/>
                    <a:gd name="connsiteX1" fmla="*/ 193125 w 194143"/>
                    <a:gd name="connsiteY1" fmla="*/ 27144 h 518081"/>
                    <a:gd name="connsiteX2" fmla="*/ 181310 w 194143"/>
                    <a:gd name="connsiteY2" fmla="*/ 104558 h 518081"/>
                    <a:gd name="connsiteX3" fmla="*/ 173678 w 194143"/>
                    <a:gd name="connsiteY3" fmla="*/ 255703 h 518081"/>
                    <a:gd name="connsiteX4" fmla="*/ 181310 w 194143"/>
                    <a:gd name="connsiteY4" fmla="*/ 406848 h 518081"/>
                    <a:gd name="connsiteX5" fmla="*/ 194143 w 194143"/>
                    <a:gd name="connsiteY5" fmla="*/ 490937 h 518081"/>
                    <a:gd name="connsiteX6" fmla="*/ 22795 w 194143"/>
                    <a:gd name="connsiteY6" fmla="*/ 518081 h 518081"/>
                    <a:gd name="connsiteX7" fmla="*/ 8529 w 194143"/>
                    <a:gd name="connsiteY7" fmla="*/ 424606 h 518081"/>
                    <a:gd name="connsiteX8" fmla="*/ 0 w 194143"/>
                    <a:gd name="connsiteY8" fmla="*/ 255703 h 518081"/>
                    <a:gd name="connsiteX9" fmla="*/ 8529 w 194143"/>
                    <a:gd name="connsiteY9" fmla="*/ 86800 h 518081"/>
                    <a:gd name="connsiteX10" fmla="*/ 21776 w 194143"/>
                    <a:gd name="connsiteY10" fmla="*/ 0 h 518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143" h="518081">
                      <a:moveTo>
                        <a:pt x="21776" y="0"/>
                      </a:moveTo>
                      <a:lnTo>
                        <a:pt x="193125" y="27144"/>
                      </a:lnTo>
                      <a:lnTo>
                        <a:pt x="181310" y="104558"/>
                      </a:lnTo>
                      <a:cubicBezTo>
                        <a:pt x="176263" y="154253"/>
                        <a:pt x="173678" y="204676"/>
                        <a:pt x="173678" y="255703"/>
                      </a:cubicBezTo>
                      <a:cubicBezTo>
                        <a:pt x="173678" y="306730"/>
                        <a:pt x="176263" y="357153"/>
                        <a:pt x="181310" y="406848"/>
                      </a:cubicBezTo>
                      <a:lnTo>
                        <a:pt x="194143" y="490937"/>
                      </a:lnTo>
                      <a:lnTo>
                        <a:pt x="22795" y="518081"/>
                      </a:lnTo>
                      <a:lnTo>
                        <a:pt x="8529" y="424606"/>
                      </a:lnTo>
                      <a:cubicBezTo>
                        <a:pt x="2889" y="369072"/>
                        <a:pt x="0" y="312725"/>
                        <a:pt x="0" y="255703"/>
                      </a:cubicBezTo>
                      <a:cubicBezTo>
                        <a:pt x="0" y="198681"/>
                        <a:pt x="2889" y="142334"/>
                        <a:pt x="8529" y="86800"/>
                      </a:cubicBezTo>
                      <a:lnTo>
                        <a:pt x="2177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0" name="フリーフォーム: 図形 789">
                  <a:extLst>
                    <a:ext uri="{FF2B5EF4-FFF2-40B4-BE49-F238E27FC236}">
                      <a16:creationId xmlns:a16="http://schemas.microsoft.com/office/drawing/2014/main" id="{D6B3E431-73F8-47B4-ACAF-651ABA6A415E}"/>
                    </a:ext>
                  </a:extLst>
                </p:cNvPr>
                <p:cNvSpPr/>
                <p:nvPr/>
              </p:nvSpPr>
              <p:spPr>
                <a:xfrm>
                  <a:off x="7265953" y="3039992"/>
                  <a:ext cx="195896" cy="784693"/>
                </a:xfrm>
                <a:custGeom>
                  <a:avLst/>
                  <a:gdLst>
                    <a:gd name="connsiteX0" fmla="*/ 162722 w 195896"/>
                    <a:gd name="connsiteY0" fmla="*/ 0 h 784693"/>
                    <a:gd name="connsiteX1" fmla="*/ 182943 w 195896"/>
                    <a:gd name="connsiteY1" fmla="*/ 132494 h 784693"/>
                    <a:gd name="connsiteX2" fmla="*/ 195896 w 195896"/>
                    <a:gd name="connsiteY2" fmla="*/ 389009 h 784693"/>
                    <a:gd name="connsiteX3" fmla="*/ 182943 w 195896"/>
                    <a:gd name="connsiteY3" fmla="*/ 645524 h 784693"/>
                    <a:gd name="connsiteX4" fmla="*/ 161704 w 195896"/>
                    <a:gd name="connsiteY4" fmla="*/ 784693 h 784693"/>
                    <a:gd name="connsiteX5" fmla="*/ 0 w 195896"/>
                    <a:gd name="connsiteY5" fmla="*/ 759077 h 784693"/>
                    <a:gd name="connsiteX6" fmla="*/ 19887 w 195896"/>
                    <a:gd name="connsiteY6" fmla="*/ 628766 h 784693"/>
                    <a:gd name="connsiteX7" fmla="*/ 31994 w 195896"/>
                    <a:gd name="connsiteY7" fmla="*/ 389009 h 784693"/>
                    <a:gd name="connsiteX8" fmla="*/ 19887 w 195896"/>
                    <a:gd name="connsiteY8" fmla="*/ 149252 h 784693"/>
                    <a:gd name="connsiteX9" fmla="*/ 1018 w 195896"/>
                    <a:gd name="connsiteY9" fmla="*/ 25616 h 784693"/>
                    <a:gd name="connsiteX10" fmla="*/ 162722 w 195896"/>
                    <a:gd name="connsiteY10" fmla="*/ 0 h 784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5896" h="784693">
                      <a:moveTo>
                        <a:pt x="162722" y="0"/>
                      </a:moveTo>
                      <a:lnTo>
                        <a:pt x="182943" y="132494"/>
                      </a:lnTo>
                      <a:cubicBezTo>
                        <a:pt x="191509" y="216834"/>
                        <a:pt x="195896" y="302409"/>
                        <a:pt x="195896" y="389009"/>
                      </a:cubicBezTo>
                      <a:cubicBezTo>
                        <a:pt x="195896" y="475609"/>
                        <a:pt x="191509" y="561184"/>
                        <a:pt x="182943" y="645524"/>
                      </a:cubicBezTo>
                      <a:lnTo>
                        <a:pt x="161704" y="784693"/>
                      </a:lnTo>
                      <a:lnTo>
                        <a:pt x="0" y="759077"/>
                      </a:lnTo>
                      <a:lnTo>
                        <a:pt x="19887" y="628766"/>
                      </a:lnTo>
                      <a:cubicBezTo>
                        <a:pt x="27893" y="549936"/>
                        <a:pt x="31994" y="469952"/>
                        <a:pt x="31994" y="389009"/>
                      </a:cubicBezTo>
                      <a:cubicBezTo>
                        <a:pt x="31994" y="308067"/>
                        <a:pt x="27893" y="228082"/>
                        <a:pt x="19887" y="149252"/>
                      </a:cubicBezTo>
                      <a:lnTo>
                        <a:pt x="1018" y="25616"/>
                      </a:lnTo>
                      <a:lnTo>
                        <a:pt x="16272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6DDDC3C4-6CC4-4EFC-8A98-06CC545474A2}"/>
                    </a:ext>
                  </a:extLst>
                </p:cNvPr>
                <p:cNvSpPr/>
                <p:nvPr/>
              </p:nvSpPr>
              <p:spPr>
                <a:xfrm>
                  <a:off x="6410910" y="3173913"/>
                  <a:ext cx="194049" cy="516851"/>
                </a:xfrm>
                <a:custGeom>
                  <a:avLst/>
                  <a:gdLst>
                    <a:gd name="connsiteX0" fmla="*/ 172367 w 194049"/>
                    <a:gd name="connsiteY0" fmla="*/ 0 h 516851"/>
                    <a:gd name="connsiteX1" fmla="*/ 185520 w 194049"/>
                    <a:gd name="connsiteY1" fmla="*/ 86185 h 516851"/>
                    <a:gd name="connsiteX2" fmla="*/ 194049 w 194049"/>
                    <a:gd name="connsiteY2" fmla="*/ 255088 h 516851"/>
                    <a:gd name="connsiteX3" fmla="*/ 185520 w 194049"/>
                    <a:gd name="connsiteY3" fmla="*/ 423991 h 516851"/>
                    <a:gd name="connsiteX4" fmla="*/ 171348 w 194049"/>
                    <a:gd name="connsiteY4" fmla="*/ 516851 h 516851"/>
                    <a:gd name="connsiteX5" fmla="*/ 0 w 194049"/>
                    <a:gd name="connsiteY5" fmla="*/ 489707 h 516851"/>
                    <a:gd name="connsiteX6" fmla="*/ 12739 w 194049"/>
                    <a:gd name="connsiteY6" fmla="*/ 406233 h 516851"/>
                    <a:gd name="connsiteX7" fmla="*/ 20371 w 194049"/>
                    <a:gd name="connsiteY7" fmla="*/ 255088 h 516851"/>
                    <a:gd name="connsiteX8" fmla="*/ 12739 w 194049"/>
                    <a:gd name="connsiteY8" fmla="*/ 103943 h 516851"/>
                    <a:gd name="connsiteX9" fmla="*/ 1018 w 194049"/>
                    <a:gd name="connsiteY9" fmla="*/ 27143 h 516851"/>
                    <a:gd name="connsiteX10" fmla="*/ 172367 w 194049"/>
                    <a:gd name="connsiteY10" fmla="*/ 0 h 516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049" h="516851">
                      <a:moveTo>
                        <a:pt x="172367" y="0"/>
                      </a:moveTo>
                      <a:lnTo>
                        <a:pt x="185520" y="86185"/>
                      </a:lnTo>
                      <a:cubicBezTo>
                        <a:pt x="191160" y="141719"/>
                        <a:pt x="194049" y="198066"/>
                        <a:pt x="194049" y="255088"/>
                      </a:cubicBezTo>
                      <a:cubicBezTo>
                        <a:pt x="194049" y="312110"/>
                        <a:pt x="191160" y="368457"/>
                        <a:pt x="185520" y="423991"/>
                      </a:cubicBezTo>
                      <a:lnTo>
                        <a:pt x="171348" y="516851"/>
                      </a:lnTo>
                      <a:lnTo>
                        <a:pt x="0" y="489707"/>
                      </a:lnTo>
                      <a:lnTo>
                        <a:pt x="12739" y="406233"/>
                      </a:lnTo>
                      <a:cubicBezTo>
                        <a:pt x="17786" y="356538"/>
                        <a:pt x="20371" y="306115"/>
                        <a:pt x="20371" y="255088"/>
                      </a:cubicBezTo>
                      <a:cubicBezTo>
                        <a:pt x="20371" y="204061"/>
                        <a:pt x="17786" y="153638"/>
                        <a:pt x="12739" y="103943"/>
                      </a:cubicBezTo>
                      <a:lnTo>
                        <a:pt x="1018" y="27143"/>
                      </a:lnTo>
                      <a:lnTo>
                        <a:pt x="17236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B79CA560-F16B-405D-B181-8A7985B1825D}"/>
                    </a:ext>
                  </a:extLst>
                </p:cNvPr>
                <p:cNvSpPr/>
                <p:nvPr/>
              </p:nvSpPr>
              <p:spPr>
                <a:xfrm>
                  <a:off x="4204868" y="4746112"/>
                  <a:ext cx="516978" cy="312674"/>
                </a:xfrm>
                <a:custGeom>
                  <a:avLst/>
                  <a:gdLst>
                    <a:gd name="connsiteX0" fmla="*/ 79311 w 516978"/>
                    <a:gd name="connsiteY0" fmla="*/ 0 h 312674"/>
                    <a:gd name="connsiteX1" fmla="*/ 172719 w 516978"/>
                    <a:gd name="connsiteY1" fmla="*/ 44997 h 312674"/>
                    <a:gd name="connsiteX2" fmla="*/ 450207 w 516978"/>
                    <a:gd name="connsiteY2" fmla="*/ 131135 h 312674"/>
                    <a:gd name="connsiteX3" fmla="*/ 516978 w 516978"/>
                    <a:gd name="connsiteY3" fmla="*/ 141326 h 312674"/>
                    <a:gd name="connsiteX4" fmla="*/ 489835 w 516978"/>
                    <a:gd name="connsiteY4" fmla="*/ 312674 h 312674"/>
                    <a:gd name="connsiteX5" fmla="*/ 415205 w 516978"/>
                    <a:gd name="connsiteY5" fmla="*/ 301284 h 312674"/>
                    <a:gd name="connsiteX6" fmla="*/ 105115 w 516978"/>
                    <a:gd name="connsiteY6" fmla="*/ 205027 h 312674"/>
                    <a:gd name="connsiteX7" fmla="*/ 0 w 516978"/>
                    <a:gd name="connsiteY7" fmla="*/ 154390 h 312674"/>
                    <a:gd name="connsiteX8" fmla="*/ 79311 w 516978"/>
                    <a:gd name="connsiteY8" fmla="*/ 0 h 3126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6978" h="312674">
                      <a:moveTo>
                        <a:pt x="79311" y="0"/>
                      </a:moveTo>
                      <a:lnTo>
                        <a:pt x="172719" y="44997"/>
                      </a:lnTo>
                      <a:cubicBezTo>
                        <a:pt x="261149" y="82400"/>
                        <a:pt x="353975" y="111443"/>
                        <a:pt x="450207" y="131135"/>
                      </a:cubicBezTo>
                      <a:lnTo>
                        <a:pt x="516978" y="141326"/>
                      </a:lnTo>
                      <a:lnTo>
                        <a:pt x="489835" y="312674"/>
                      </a:lnTo>
                      <a:lnTo>
                        <a:pt x="415205" y="301284"/>
                      </a:lnTo>
                      <a:cubicBezTo>
                        <a:pt x="307667" y="279279"/>
                        <a:pt x="203934" y="246824"/>
                        <a:pt x="105115" y="205027"/>
                      </a:cubicBezTo>
                      <a:lnTo>
                        <a:pt x="0" y="154390"/>
                      </a:lnTo>
                      <a:lnTo>
                        <a:pt x="79311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フリーフォーム: 図形 792">
                  <a:extLst>
                    <a:ext uri="{FF2B5EF4-FFF2-40B4-BE49-F238E27FC236}">
                      <a16:creationId xmlns:a16="http://schemas.microsoft.com/office/drawing/2014/main" id="{D2FF6FE0-4EA7-4EA8-8AFC-BA6D6314D1CD}"/>
                    </a:ext>
                  </a:extLst>
                </p:cNvPr>
                <p:cNvSpPr/>
                <p:nvPr/>
              </p:nvSpPr>
              <p:spPr>
                <a:xfrm>
                  <a:off x="3813564" y="5516529"/>
                  <a:ext cx="772835" cy="387657"/>
                </a:xfrm>
                <a:custGeom>
                  <a:avLst/>
                  <a:gdLst>
                    <a:gd name="connsiteX0" fmla="*/ 74847 w 772835"/>
                    <a:gd name="connsiteY0" fmla="*/ 0 h 387657"/>
                    <a:gd name="connsiteX1" fmla="*/ 226678 w 772835"/>
                    <a:gd name="connsiteY1" fmla="*/ 73141 h 387657"/>
                    <a:gd name="connsiteX2" fmla="*/ 666849 w 772835"/>
                    <a:gd name="connsiteY2" fmla="*/ 209778 h 387657"/>
                    <a:gd name="connsiteX3" fmla="*/ 772835 w 772835"/>
                    <a:gd name="connsiteY3" fmla="*/ 225953 h 387657"/>
                    <a:gd name="connsiteX4" fmla="*/ 747219 w 772835"/>
                    <a:gd name="connsiteY4" fmla="*/ 387657 h 387657"/>
                    <a:gd name="connsiteX5" fmla="*/ 633816 w 772835"/>
                    <a:gd name="connsiteY5" fmla="*/ 370350 h 387657"/>
                    <a:gd name="connsiteX6" fmla="*/ 162880 w 772835"/>
                    <a:gd name="connsiteY6" fmla="*/ 224163 h 387657"/>
                    <a:gd name="connsiteX7" fmla="*/ 0 w 772835"/>
                    <a:gd name="connsiteY7" fmla="*/ 145699 h 387657"/>
                    <a:gd name="connsiteX8" fmla="*/ 74847 w 772835"/>
                    <a:gd name="connsiteY8" fmla="*/ 0 h 3876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2835" h="387657">
                      <a:moveTo>
                        <a:pt x="74847" y="0"/>
                      </a:moveTo>
                      <a:lnTo>
                        <a:pt x="226678" y="73141"/>
                      </a:lnTo>
                      <a:cubicBezTo>
                        <a:pt x="366951" y="132472"/>
                        <a:pt x="514198" y="178541"/>
                        <a:pt x="666849" y="209778"/>
                      </a:cubicBezTo>
                      <a:lnTo>
                        <a:pt x="772835" y="225953"/>
                      </a:lnTo>
                      <a:lnTo>
                        <a:pt x="747219" y="387657"/>
                      </a:lnTo>
                      <a:lnTo>
                        <a:pt x="633816" y="370350"/>
                      </a:lnTo>
                      <a:cubicBezTo>
                        <a:pt x="470497" y="336930"/>
                        <a:pt x="312957" y="287641"/>
                        <a:pt x="162880" y="224163"/>
                      </a:cubicBezTo>
                      <a:lnTo>
                        <a:pt x="0" y="145699"/>
                      </a:lnTo>
                      <a:lnTo>
                        <a:pt x="7484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CE64F3A7-1EB6-40C7-B0A5-E889D6CE8B21}"/>
                    </a:ext>
                  </a:extLst>
                </p:cNvPr>
                <p:cNvSpPr/>
                <p:nvPr/>
              </p:nvSpPr>
              <p:spPr>
                <a:xfrm>
                  <a:off x="5183969" y="4747674"/>
                  <a:ext cx="512952" cy="311141"/>
                </a:xfrm>
                <a:custGeom>
                  <a:avLst/>
                  <a:gdLst>
                    <a:gd name="connsiteX0" fmla="*/ 434613 w 512952"/>
                    <a:gd name="connsiteY0" fmla="*/ 0 h 311141"/>
                    <a:gd name="connsiteX1" fmla="*/ 512952 w 512952"/>
                    <a:gd name="connsiteY1" fmla="*/ 154859 h 311141"/>
                    <a:gd name="connsiteX2" fmla="*/ 412048 w 512952"/>
                    <a:gd name="connsiteY2" fmla="*/ 203466 h 311141"/>
                    <a:gd name="connsiteX3" fmla="*/ 101958 w 512952"/>
                    <a:gd name="connsiteY3" fmla="*/ 299723 h 311141"/>
                    <a:gd name="connsiteX4" fmla="*/ 27143 w 512952"/>
                    <a:gd name="connsiteY4" fmla="*/ 311141 h 311141"/>
                    <a:gd name="connsiteX5" fmla="*/ 0 w 512952"/>
                    <a:gd name="connsiteY5" fmla="*/ 139793 h 311141"/>
                    <a:gd name="connsiteX6" fmla="*/ 66956 w 512952"/>
                    <a:gd name="connsiteY6" fmla="*/ 129574 h 311141"/>
                    <a:gd name="connsiteX7" fmla="*/ 344444 w 512952"/>
                    <a:gd name="connsiteY7" fmla="*/ 43436 h 311141"/>
                    <a:gd name="connsiteX8" fmla="*/ 434613 w 512952"/>
                    <a:gd name="connsiteY8" fmla="*/ 0 h 311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2952" h="311141">
                      <a:moveTo>
                        <a:pt x="434613" y="0"/>
                      </a:moveTo>
                      <a:lnTo>
                        <a:pt x="512952" y="154859"/>
                      </a:lnTo>
                      <a:lnTo>
                        <a:pt x="412048" y="203466"/>
                      </a:lnTo>
                      <a:cubicBezTo>
                        <a:pt x="313229" y="245263"/>
                        <a:pt x="209497" y="277718"/>
                        <a:pt x="101958" y="299723"/>
                      </a:cubicBezTo>
                      <a:lnTo>
                        <a:pt x="27143" y="311141"/>
                      </a:lnTo>
                      <a:lnTo>
                        <a:pt x="0" y="139793"/>
                      </a:lnTo>
                      <a:lnTo>
                        <a:pt x="66956" y="129574"/>
                      </a:lnTo>
                      <a:cubicBezTo>
                        <a:pt x="163189" y="109882"/>
                        <a:pt x="256015" y="80839"/>
                        <a:pt x="344444" y="43436"/>
                      </a:cubicBezTo>
                      <a:lnTo>
                        <a:pt x="434613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3B8F7AEA-5741-4AE8-8817-B6D274091A80}"/>
                    </a:ext>
                  </a:extLst>
                </p:cNvPr>
                <p:cNvSpPr/>
                <p:nvPr/>
              </p:nvSpPr>
              <p:spPr>
                <a:xfrm>
                  <a:off x="5319418" y="5520428"/>
                  <a:ext cx="764006" cy="383786"/>
                </a:xfrm>
                <a:custGeom>
                  <a:avLst/>
                  <a:gdLst>
                    <a:gd name="connsiteX0" fmla="*/ 690078 w 764006"/>
                    <a:gd name="connsiteY0" fmla="*/ 0 h 383786"/>
                    <a:gd name="connsiteX1" fmla="*/ 764006 w 764006"/>
                    <a:gd name="connsiteY1" fmla="*/ 146141 h 383786"/>
                    <a:gd name="connsiteX2" fmla="*/ 610139 w 764006"/>
                    <a:gd name="connsiteY2" fmla="*/ 220263 h 383786"/>
                    <a:gd name="connsiteX3" fmla="*/ 139203 w 764006"/>
                    <a:gd name="connsiteY3" fmla="*/ 366450 h 383786"/>
                    <a:gd name="connsiteX4" fmla="*/ 25616 w 764006"/>
                    <a:gd name="connsiteY4" fmla="*/ 383786 h 383786"/>
                    <a:gd name="connsiteX5" fmla="*/ 0 w 764006"/>
                    <a:gd name="connsiteY5" fmla="*/ 222082 h 383786"/>
                    <a:gd name="connsiteX6" fmla="*/ 106170 w 764006"/>
                    <a:gd name="connsiteY6" fmla="*/ 205878 h 383786"/>
                    <a:gd name="connsiteX7" fmla="*/ 546341 w 764006"/>
                    <a:gd name="connsiteY7" fmla="*/ 69241 h 383786"/>
                    <a:gd name="connsiteX8" fmla="*/ 690078 w 764006"/>
                    <a:gd name="connsiteY8" fmla="*/ 0 h 3837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64006" h="383786">
                      <a:moveTo>
                        <a:pt x="690078" y="0"/>
                      </a:moveTo>
                      <a:lnTo>
                        <a:pt x="764006" y="146141"/>
                      </a:lnTo>
                      <a:lnTo>
                        <a:pt x="610139" y="220263"/>
                      </a:lnTo>
                      <a:cubicBezTo>
                        <a:pt x="460062" y="283741"/>
                        <a:pt x="302523" y="333030"/>
                        <a:pt x="139203" y="366450"/>
                      </a:cubicBezTo>
                      <a:lnTo>
                        <a:pt x="25616" y="383786"/>
                      </a:lnTo>
                      <a:lnTo>
                        <a:pt x="0" y="222082"/>
                      </a:lnTo>
                      <a:lnTo>
                        <a:pt x="106170" y="205878"/>
                      </a:lnTo>
                      <a:cubicBezTo>
                        <a:pt x="258821" y="174641"/>
                        <a:pt x="406068" y="128572"/>
                        <a:pt x="546341" y="69241"/>
                      </a:cubicBezTo>
                      <a:lnTo>
                        <a:pt x="69007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BF626C56-4197-4E27-9A35-E6501AD6E714}"/>
                    </a:ext>
                  </a:extLst>
                </p:cNvPr>
                <p:cNvSpPr/>
                <p:nvPr/>
              </p:nvSpPr>
              <p:spPr>
                <a:xfrm>
                  <a:off x="3482017" y="4099870"/>
                  <a:ext cx="426197" cy="497317"/>
                </a:xfrm>
                <a:custGeom>
                  <a:avLst/>
                  <a:gdLst>
                    <a:gd name="connsiteX0" fmla="*/ 154859 w 426197"/>
                    <a:gd name="connsiteY0" fmla="*/ 0 h 497317"/>
                    <a:gd name="connsiteX1" fmla="*/ 171125 w 426197"/>
                    <a:gd name="connsiteY1" fmla="*/ 33767 h 497317"/>
                    <a:gd name="connsiteX2" fmla="*/ 425682 w 426197"/>
                    <a:gd name="connsiteY2" fmla="*/ 374433 h 497317"/>
                    <a:gd name="connsiteX3" fmla="*/ 426197 w 426197"/>
                    <a:gd name="connsiteY3" fmla="*/ 374902 h 497317"/>
                    <a:gd name="connsiteX4" fmla="*/ 302955 w 426197"/>
                    <a:gd name="connsiteY4" fmla="*/ 497317 h 497317"/>
                    <a:gd name="connsiteX5" fmla="*/ 302873 w 426197"/>
                    <a:gd name="connsiteY5" fmla="*/ 497242 h 497317"/>
                    <a:gd name="connsiteX6" fmla="*/ 18408 w 426197"/>
                    <a:gd name="connsiteY6" fmla="*/ 116552 h 497317"/>
                    <a:gd name="connsiteX7" fmla="*/ 0 w 426197"/>
                    <a:gd name="connsiteY7" fmla="*/ 78339 h 497317"/>
                    <a:gd name="connsiteX8" fmla="*/ 154859 w 426197"/>
                    <a:gd name="connsiteY8" fmla="*/ 0 h 4973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197" h="497317">
                      <a:moveTo>
                        <a:pt x="154859" y="0"/>
                      </a:moveTo>
                      <a:lnTo>
                        <a:pt x="171125" y="33767"/>
                      </a:lnTo>
                      <a:cubicBezTo>
                        <a:pt x="239397" y="159444"/>
                        <a:pt x="325364" y="274114"/>
                        <a:pt x="425682" y="374433"/>
                      </a:cubicBezTo>
                      <a:lnTo>
                        <a:pt x="426197" y="374902"/>
                      </a:lnTo>
                      <a:lnTo>
                        <a:pt x="302955" y="497317"/>
                      </a:lnTo>
                      <a:lnTo>
                        <a:pt x="302873" y="497242"/>
                      </a:lnTo>
                      <a:cubicBezTo>
                        <a:pt x="190769" y="385137"/>
                        <a:pt x="94702" y="256995"/>
                        <a:pt x="18408" y="116552"/>
                      </a:cubicBezTo>
                      <a:lnTo>
                        <a:pt x="0" y="78339"/>
                      </a:lnTo>
                      <a:lnTo>
                        <a:pt x="154859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380077C1-E259-48D3-9176-3CC5DE31AE2F}"/>
                    </a:ext>
                  </a:extLst>
                </p:cNvPr>
                <p:cNvSpPr/>
                <p:nvPr/>
              </p:nvSpPr>
              <p:spPr>
                <a:xfrm>
                  <a:off x="2717979" y="4490782"/>
                  <a:ext cx="575397" cy="710186"/>
                </a:xfrm>
                <a:custGeom>
                  <a:avLst/>
                  <a:gdLst>
                    <a:gd name="connsiteX0" fmla="*/ 146141 w 575397"/>
                    <a:gd name="connsiteY0" fmla="*/ 0 h 710186"/>
                    <a:gd name="connsiteX1" fmla="*/ 173098 w 575397"/>
                    <a:gd name="connsiteY1" fmla="*/ 55959 h 710186"/>
                    <a:gd name="connsiteX2" fmla="*/ 425547 w 575397"/>
                    <a:gd name="connsiteY2" fmla="*/ 429822 h 710186"/>
                    <a:gd name="connsiteX3" fmla="*/ 575397 w 575397"/>
                    <a:gd name="connsiteY3" fmla="*/ 594699 h 710186"/>
                    <a:gd name="connsiteX4" fmla="*/ 459129 w 575397"/>
                    <a:gd name="connsiteY4" fmla="*/ 710186 h 710186"/>
                    <a:gd name="connsiteX5" fmla="*/ 299072 w 575397"/>
                    <a:gd name="connsiteY5" fmla="*/ 534079 h 710186"/>
                    <a:gd name="connsiteX6" fmla="*/ 28978 w 575397"/>
                    <a:gd name="connsiteY6" fmla="*/ 134084 h 710186"/>
                    <a:gd name="connsiteX7" fmla="*/ 0 w 575397"/>
                    <a:gd name="connsiteY7" fmla="*/ 73929 h 710186"/>
                    <a:gd name="connsiteX8" fmla="*/ 146141 w 575397"/>
                    <a:gd name="connsiteY8" fmla="*/ 0 h 710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5397" h="710186">
                      <a:moveTo>
                        <a:pt x="146141" y="0"/>
                      </a:moveTo>
                      <a:lnTo>
                        <a:pt x="173098" y="55959"/>
                      </a:lnTo>
                      <a:cubicBezTo>
                        <a:pt x="245296" y="188864"/>
                        <a:pt x="329970" y="314009"/>
                        <a:pt x="425547" y="429822"/>
                      </a:cubicBezTo>
                      <a:lnTo>
                        <a:pt x="575397" y="594699"/>
                      </a:lnTo>
                      <a:lnTo>
                        <a:pt x="459129" y="710186"/>
                      </a:lnTo>
                      <a:lnTo>
                        <a:pt x="299072" y="534079"/>
                      </a:lnTo>
                      <a:cubicBezTo>
                        <a:pt x="196815" y="410171"/>
                        <a:pt x="106223" y="276279"/>
                        <a:pt x="28978" y="134084"/>
                      </a:cubicBezTo>
                      <a:lnTo>
                        <a:pt x="0" y="73929"/>
                      </a:lnTo>
                      <a:lnTo>
                        <a:pt x="146141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E82F3B6C-96D4-4DEC-9100-9E3A9E2DB86B}"/>
                    </a:ext>
                  </a:extLst>
                </p:cNvPr>
                <p:cNvSpPr/>
                <p:nvPr/>
              </p:nvSpPr>
              <p:spPr>
                <a:xfrm>
                  <a:off x="5993733" y="4105929"/>
                  <a:ext cx="426864" cy="495729"/>
                </a:xfrm>
                <a:custGeom>
                  <a:avLst/>
                  <a:gdLst>
                    <a:gd name="connsiteX0" fmla="*/ 272474 w 426864"/>
                    <a:gd name="connsiteY0" fmla="*/ 0 h 495729"/>
                    <a:gd name="connsiteX1" fmla="*/ 426864 w 426864"/>
                    <a:gd name="connsiteY1" fmla="*/ 79312 h 495729"/>
                    <a:gd name="connsiteX2" fmla="*/ 411843 w 426864"/>
                    <a:gd name="connsiteY2" fmla="*/ 110493 h 495729"/>
                    <a:gd name="connsiteX3" fmla="*/ 127378 w 426864"/>
                    <a:gd name="connsiteY3" fmla="*/ 491183 h 495729"/>
                    <a:gd name="connsiteX4" fmla="*/ 122376 w 426864"/>
                    <a:gd name="connsiteY4" fmla="*/ 495729 h 495729"/>
                    <a:gd name="connsiteX5" fmla="*/ 0 w 426864"/>
                    <a:gd name="connsiteY5" fmla="*/ 372527 h 495729"/>
                    <a:gd name="connsiteX6" fmla="*/ 4569 w 426864"/>
                    <a:gd name="connsiteY6" fmla="*/ 368374 h 495729"/>
                    <a:gd name="connsiteX7" fmla="*/ 259126 w 426864"/>
                    <a:gd name="connsiteY7" fmla="*/ 27708 h 495729"/>
                    <a:gd name="connsiteX8" fmla="*/ 272474 w 426864"/>
                    <a:gd name="connsiteY8" fmla="*/ 0 h 495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864" h="495729">
                      <a:moveTo>
                        <a:pt x="272474" y="0"/>
                      </a:moveTo>
                      <a:lnTo>
                        <a:pt x="426864" y="79312"/>
                      </a:lnTo>
                      <a:lnTo>
                        <a:pt x="411843" y="110493"/>
                      </a:lnTo>
                      <a:cubicBezTo>
                        <a:pt x="335550" y="250936"/>
                        <a:pt x="239482" y="379078"/>
                        <a:pt x="127378" y="491183"/>
                      </a:cubicBezTo>
                      <a:lnTo>
                        <a:pt x="122376" y="495729"/>
                      </a:lnTo>
                      <a:lnTo>
                        <a:pt x="0" y="372527"/>
                      </a:lnTo>
                      <a:lnTo>
                        <a:pt x="4569" y="368374"/>
                      </a:lnTo>
                      <a:cubicBezTo>
                        <a:pt x="104887" y="268055"/>
                        <a:pt x="190855" y="153385"/>
                        <a:pt x="259126" y="27708"/>
                      </a:cubicBezTo>
                      <a:lnTo>
                        <a:pt x="27247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33E775EB-6B73-4CA7-86A1-74AEF988FA9D}"/>
                    </a:ext>
                  </a:extLst>
                </p:cNvPr>
                <p:cNvSpPr/>
                <p:nvPr/>
              </p:nvSpPr>
              <p:spPr>
                <a:xfrm>
                  <a:off x="6604398" y="4501699"/>
                  <a:ext cx="577925" cy="707815"/>
                </a:xfrm>
                <a:custGeom>
                  <a:avLst/>
                  <a:gdLst>
                    <a:gd name="connsiteX0" fmla="*/ 432226 w 577925"/>
                    <a:gd name="connsiteY0" fmla="*/ 0 h 707815"/>
                    <a:gd name="connsiteX1" fmla="*/ 577925 w 577925"/>
                    <a:gd name="connsiteY1" fmla="*/ 74847 h 707815"/>
                    <a:gd name="connsiteX2" fmla="*/ 554647 w 577925"/>
                    <a:gd name="connsiteY2" fmla="*/ 123168 h 707815"/>
                    <a:gd name="connsiteX3" fmla="*/ 122627 w 577925"/>
                    <a:gd name="connsiteY3" fmla="*/ 701326 h 707815"/>
                    <a:gd name="connsiteX4" fmla="*/ 115487 w 577925"/>
                    <a:gd name="connsiteY4" fmla="*/ 707815 h 707815"/>
                    <a:gd name="connsiteX5" fmla="*/ 0 w 577925"/>
                    <a:gd name="connsiteY5" fmla="*/ 591548 h 707815"/>
                    <a:gd name="connsiteX6" fmla="*/ 6731 w 577925"/>
                    <a:gd name="connsiteY6" fmla="*/ 585430 h 707815"/>
                    <a:gd name="connsiteX7" fmla="*/ 410527 w 577925"/>
                    <a:gd name="connsiteY7" fmla="*/ 45043 h 707815"/>
                    <a:gd name="connsiteX8" fmla="*/ 432226 w 577925"/>
                    <a:gd name="connsiteY8" fmla="*/ 0 h 707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7925" h="707815">
                      <a:moveTo>
                        <a:pt x="432226" y="0"/>
                      </a:moveTo>
                      <a:lnTo>
                        <a:pt x="577925" y="74847"/>
                      </a:lnTo>
                      <a:lnTo>
                        <a:pt x="554647" y="123168"/>
                      </a:lnTo>
                      <a:cubicBezTo>
                        <a:pt x="438780" y="336461"/>
                        <a:pt x="292882" y="531072"/>
                        <a:pt x="122627" y="701326"/>
                      </a:cubicBezTo>
                      <a:lnTo>
                        <a:pt x="115487" y="707815"/>
                      </a:lnTo>
                      <a:lnTo>
                        <a:pt x="0" y="591548"/>
                      </a:lnTo>
                      <a:lnTo>
                        <a:pt x="6731" y="585430"/>
                      </a:lnTo>
                      <a:cubicBezTo>
                        <a:pt x="165863" y="426298"/>
                        <a:pt x="302230" y="244401"/>
                        <a:pt x="410527" y="45043"/>
                      </a:cubicBezTo>
                      <a:lnTo>
                        <a:pt x="43222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楕円 799">
                  <a:extLst>
                    <a:ext uri="{FF2B5EF4-FFF2-40B4-BE49-F238E27FC236}">
                      <a16:creationId xmlns:a16="http://schemas.microsoft.com/office/drawing/2014/main" id="{79D48EAE-D6E5-40F5-AB0B-FB7D06ECF7DB}"/>
                    </a:ext>
                  </a:extLst>
                </p:cNvPr>
                <p:cNvSpPr/>
                <p:nvPr/>
              </p:nvSpPr>
              <p:spPr>
                <a:xfrm>
                  <a:off x="4678192" y="3079589"/>
                  <a:ext cx="698821" cy="698821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58" name="グループ化 757">
                <a:extLst>
                  <a:ext uri="{FF2B5EF4-FFF2-40B4-BE49-F238E27FC236}">
                    <a16:creationId xmlns:a16="http://schemas.microsoft.com/office/drawing/2014/main" id="{134AED52-B40E-42DA-AE31-8F9D72F6E823}"/>
                  </a:ext>
                </a:extLst>
              </p:cNvPr>
              <p:cNvGrpSpPr/>
              <p:nvPr/>
            </p:nvGrpSpPr>
            <p:grpSpPr>
              <a:xfrm>
                <a:off x="2477420" y="920152"/>
                <a:ext cx="4951257" cy="5017697"/>
                <a:chOff x="2477420" y="920152"/>
                <a:chExt cx="4951257" cy="5017697"/>
              </a:xfrm>
              <a:solidFill>
                <a:srgbClr val="FF0000"/>
              </a:solidFill>
            </p:grpSpPr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39CF5189-C5B5-43CA-9DCE-E8ABCCF48C16}"/>
                    </a:ext>
                  </a:extLst>
                </p:cNvPr>
                <p:cNvSpPr/>
                <p:nvPr/>
              </p:nvSpPr>
              <p:spPr>
                <a:xfrm>
                  <a:off x="4559725" y="920152"/>
                  <a:ext cx="786365" cy="195529"/>
                </a:xfrm>
                <a:custGeom>
                  <a:avLst/>
                  <a:gdLst>
                    <a:gd name="connsiteX0" fmla="*/ 393276 w 786365"/>
                    <a:gd name="connsiteY0" fmla="*/ 0 h 195529"/>
                    <a:gd name="connsiteX1" fmla="*/ 649791 w 786365"/>
                    <a:gd name="connsiteY1" fmla="*/ 12953 h 195529"/>
                    <a:gd name="connsiteX2" fmla="*/ 786365 w 786365"/>
                    <a:gd name="connsiteY2" fmla="*/ 33797 h 195529"/>
                    <a:gd name="connsiteX3" fmla="*/ 760749 w 786365"/>
                    <a:gd name="connsiteY3" fmla="*/ 195501 h 195529"/>
                    <a:gd name="connsiteX4" fmla="*/ 633033 w 786365"/>
                    <a:gd name="connsiteY4" fmla="*/ 176009 h 195529"/>
                    <a:gd name="connsiteX5" fmla="*/ 393276 w 786365"/>
                    <a:gd name="connsiteY5" fmla="*/ 163902 h 195529"/>
                    <a:gd name="connsiteX6" fmla="*/ 153519 w 786365"/>
                    <a:gd name="connsiteY6" fmla="*/ 176009 h 195529"/>
                    <a:gd name="connsiteX7" fmla="*/ 25616 w 786365"/>
                    <a:gd name="connsiteY7" fmla="*/ 195529 h 195529"/>
                    <a:gd name="connsiteX8" fmla="*/ 0 w 786365"/>
                    <a:gd name="connsiteY8" fmla="*/ 33825 h 195529"/>
                    <a:gd name="connsiteX9" fmla="*/ 136761 w 786365"/>
                    <a:gd name="connsiteY9" fmla="*/ 12953 h 195529"/>
                    <a:gd name="connsiteX10" fmla="*/ 393276 w 786365"/>
                    <a:gd name="connsiteY10" fmla="*/ 0 h 195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86365" h="195529">
                      <a:moveTo>
                        <a:pt x="393276" y="0"/>
                      </a:moveTo>
                      <a:cubicBezTo>
                        <a:pt x="479876" y="0"/>
                        <a:pt x="565451" y="4388"/>
                        <a:pt x="649791" y="12953"/>
                      </a:cubicBezTo>
                      <a:lnTo>
                        <a:pt x="786365" y="33797"/>
                      </a:lnTo>
                      <a:lnTo>
                        <a:pt x="760749" y="195501"/>
                      </a:lnTo>
                      <a:lnTo>
                        <a:pt x="633033" y="176009"/>
                      </a:lnTo>
                      <a:cubicBezTo>
                        <a:pt x="554203" y="168003"/>
                        <a:pt x="474219" y="163902"/>
                        <a:pt x="393276" y="163902"/>
                      </a:cubicBezTo>
                      <a:cubicBezTo>
                        <a:pt x="312334" y="163902"/>
                        <a:pt x="232349" y="168003"/>
                        <a:pt x="153519" y="176009"/>
                      </a:cubicBezTo>
                      <a:lnTo>
                        <a:pt x="25616" y="195529"/>
                      </a:lnTo>
                      <a:lnTo>
                        <a:pt x="0" y="33825"/>
                      </a:lnTo>
                      <a:lnTo>
                        <a:pt x="136761" y="12953"/>
                      </a:lnTo>
                      <a:cubicBezTo>
                        <a:pt x="221101" y="4388"/>
                        <a:pt x="306676" y="0"/>
                        <a:pt x="39327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B6F2731A-2E9A-44FE-9E28-C8733358CDCD}"/>
                    </a:ext>
                  </a:extLst>
                </p:cNvPr>
                <p:cNvSpPr/>
                <p:nvPr/>
              </p:nvSpPr>
              <p:spPr>
                <a:xfrm>
                  <a:off x="4693646" y="1777042"/>
                  <a:ext cx="518523" cy="193682"/>
                </a:xfrm>
                <a:custGeom>
                  <a:avLst/>
                  <a:gdLst>
                    <a:gd name="connsiteX0" fmla="*/ 259355 w 518523"/>
                    <a:gd name="connsiteY0" fmla="*/ 0 h 193682"/>
                    <a:gd name="connsiteX1" fmla="*/ 428258 w 518523"/>
                    <a:gd name="connsiteY1" fmla="*/ 8529 h 193682"/>
                    <a:gd name="connsiteX2" fmla="*/ 518523 w 518523"/>
                    <a:gd name="connsiteY2" fmla="*/ 22305 h 193682"/>
                    <a:gd name="connsiteX3" fmla="*/ 491379 w 518523"/>
                    <a:gd name="connsiteY3" fmla="*/ 193654 h 193682"/>
                    <a:gd name="connsiteX4" fmla="*/ 410500 w 518523"/>
                    <a:gd name="connsiteY4" fmla="*/ 181310 h 193682"/>
                    <a:gd name="connsiteX5" fmla="*/ 259355 w 518523"/>
                    <a:gd name="connsiteY5" fmla="*/ 173678 h 193682"/>
                    <a:gd name="connsiteX6" fmla="*/ 108210 w 518523"/>
                    <a:gd name="connsiteY6" fmla="*/ 181310 h 193682"/>
                    <a:gd name="connsiteX7" fmla="*/ 27143 w 518523"/>
                    <a:gd name="connsiteY7" fmla="*/ 193682 h 193682"/>
                    <a:gd name="connsiteX8" fmla="*/ 0 w 518523"/>
                    <a:gd name="connsiteY8" fmla="*/ 22334 h 193682"/>
                    <a:gd name="connsiteX9" fmla="*/ 90452 w 518523"/>
                    <a:gd name="connsiteY9" fmla="*/ 8529 h 193682"/>
                    <a:gd name="connsiteX10" fmla="*/ 259355 w 518523"/>
                    <a:gd name="connsiteY10" fmla="*/ 0 h 193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8523" h="193682">
                      <a:moveTo>
                        <a:pt x="259355" y="0"/>
                      </a:moveTo>
                      <a:cubicBezTo>
                        <a:pt x="316377" y="0"/>
                        <a:pt x="372724" y="2889"/>
                        <a:pt x="428258" y="8529"/>
                      </a:cubicBezTo>
                      <a:lnTo>
                        <a:pt x="518523" y="22305"/>
                      </a:lnTo>
                      <a:lnTo>
                        <a:pt x="491379" y="193654"/>
                      </a:lnTo>
                      <a:lnTo>
                        <a:pt x="410500" y="181310"/>
                      </a:lnTo>
                      <a:cubicBezTo>
                        <a:pt x="360805" y="176263"/>
                        <a:pt x="310382" y="173678"/>
                        <a:pt x="259355" y="173678"/>
                      </a:cubicBezTo>
                      <a:cubicBezTo>
                        <a:pt x="208328" y="173678"/>
                        <a:pt x="157905" y="176263"/>
                        <a:pt x="108210" y="181310"/>
                      </a:cubicBezTo>
                      <a:lnTo>
                        <a:pt x="27143" y="193682"/>
                      </a:lnTo>
                      <a:lnTo>
                        <a:pt x="0" y="22334"/>
                      </a:lnTo>
                      <a:lnTo>
                        <a:pt x="90452" y="8529"/>
                      </a:lnTo>
                      <a:cubicBezTo>
                        <a:pt x="145986" y="2889"/>
                        <a:pt x="202333" y="0"/>
                        <a:pt x="25935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288A2771-4935-4B1F-AC78-1584083D17B3}"/>
                    </a:ext>
                  </a:extLst>
                </p:cNvPr>
                <p:cNvSpPr/>
                <p:nvPr/>
              </p:nvSpPr>
              <p:spPr>
                <a:xfrm>
                  <a:off x="3185185" y="1193098"/>
                  <a:ext cx="707863" cy="572505"/>
                </a:xfrm>
                <a:custGeom>
                  <a:avLst/>
                  <a:gdLst>
                    <a:gd name="connsiteX0" fmla="*/ 633934 w 707863"/>
                    <a:gd name="connsiteY0" fmla="*/ 0 h 572505"/>
                    <a:gd name="connsiteX1" fmla="*/ 707863 w 707863"/>
                    <a:gd name="connsiteY1" fmla="*/ 146141 h 572505"/>
                    <a:gd name="connsiteX2" fmla="*/ 650075 w 707863"/>
                    <a:gd name="connsiteY2" fmla="*/ 173979 h 572505"/>
                    <a:gd name="connsiteX3" fmla="*/ 276212 w 707863"/>
                    <a:gd name="connsiteY3" fmla="*/ 426428 h 572505"/>
                    <a:gd name="connsiteX4" fmla="*/ 115487 w 707863"/>
                    <a:gd name="connsiteY4" fmla="*/ 572505 h 572505"/>
                    <a:gd name="connsiteX5" fmla="*/ 0 w 707863"/>
                    <a:gd name="connsiteY5" fmla="*/ 456237 h 572505"/>
                    <a:gd name="connsiteX6" fmla="*/ 171955 w 707863"/>
                    <a:gd name="connsiteY6" fmla="*/ 299953 h 572505"/>
                    <a:gd name="connsiteX7" fmla="*/ 571950 w 707863"/>
                    <a:gd name="connsiteY7" fmla="*/ 29859 h 572505"/>
                    <a:gd name="connsiteX8" fmla="*/ 633934 w 707863"/>
                    <a:gd name="connsiteY8" fmla="*/ 0 h 572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7863" h="572505">
                      <a:moveTo>
                        <a:pt x="633934" y="0"/>
                      </a:moveTo>
                      <a:lnTo>
                        <a:pt x="707863" y="146141"/>
                      </a:lnTo>
                      <a:lnTo>
                        <a:pt x="650075" y="173979"/>
                      </a:lnTo>
                      <a:cubicBezTo>
                        <a:pt x="517170" y="246177"/>
                        <a:pt x="392025" y="330851"/>
                        <a:pt x="276212" y="426428"/>
                      </a:cubicBezTo>
                      <a:lnTo>
                        <a:pt x="115487" y="572505"/>
                      </a:lnTo>
                      <a:lnTo>
                        <a:pt x="0" y="456237"/>
                      </a:lnTo>
                      <a:lnTo>
                        <a:pt x="171955" y="299953"/>
                      </a:lnTo>
                      <a:cubicBezTo>
                        <a:pt x="295863" y="197695"/>
                        <a:pt x="429755" y="107103"/>
                        <a:pt x="571950" y="29859"/>
                      </a:cubicBezTo>
                      <a:lnTo>
                        <a:pt x="63393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B2F045D3-FBE4-41DD-986F-FDFB112E73F3}"/>
                    </a:ext>
                  </a:extLst>
                </p:cNvPr>
                <p:cNvSpPr/>
                <p:nvPr/>
              </p:nvSpPr>
              <p:spPr>
                <a:xfrm>
                  <a:off x="3788960" y="1957135"/>
                  <a:ext cx="495001" cy="423258"/>
                </a:xfrm>
                <a:custGeom>
                  <a:avLst/>
                  <a:gdLst>
                    <a:gd name="connsiteX0" fmla="*/ 416663 w 495001"/>
                    <a:gd name="connsiteY0" fmla="*/ 0 h 423258"/>
                    <a:gd name="connsiteX1" fmla="*/ 495001 w 495001"/>
                    <a:gd name="connsiteY1" fmla="*/ 154859 h 423258"/>
                    <a:gd name="connsiteX2" fmla="*/ 459405 w 495001"/>
                    <a:gd name="connsiteY2" fmla="*/ 172006 h 423258"/>
                    <a:gd name="connsiteX3" fmla="*/ 223718 w 495001"/>
                    <a:gd name="connsiteY3" fmla="*/ 331152 h 423258"/>
                    <a:gd name="connsiteX4" fmla="*/ 122376 w 495001"/>
                    <a:gd name="connsiteY4" fmla="*/ 423258 h 423258"/>
                    <a:gd name="connsiteX5" fmla="*/ 0 w 495001"/>
                    <a:gd name="connsiteY5" fmla="*/ 300055 h 423258"/>
                    <a:gd name="connsiteX6" fmla="*/ 113242 w 495001"/>
                    <a:gd name="connsiteY6" fmla="*/ 197134 h 423258"/>
                    <a:gd name="connsiteX7" fmla="*/ 376620 w 495001"/>
                    <a:gd name="connsiteY7" fmla="*/ 19289 h 423258"/>
                    <a:gd name="connsiteX8" fmla="*/ 416663 w 495001"/>
                    <a:gd name="connsiteY8" fmla="*/ 0 h 423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5001" h="423258">
                      <a:moveTo>
                        <a:pt x="416663" y="0"/>
                      </a:moveTo>
                      <a:lnTo>
                        <a:pt x="495001" y="154859"/>
                      </a:lnTo>
                      <a:lnTo>
                        <a:pt x="459405" y="172006"/>
                      </a:lnTo>
                      <a:cubicBezTo>
                        <a:pt x="375620" y="217520"/>
                        <a:pt x="296728" y="270900"/>
                        <a:pt x="223718" y="331152"/>
                      </a:cubicBezTo>
                      <a:lnTo>
                        <a:pt x="122376" y="423258"/>
                      </a:lnTo>
                      <a:lnTo>
                        <a:pt x="0" y="300055"/>
                      </a:lnTo>
                      <a:lnTo>
                        <a:pt x="113242" y="197134"/>
                      </a:lnTo>
                      <a:cubicBezTo>
                        <a:pt x="194830" y="129802"/>
                        <a:pt x="282991" y="70152"/>
                        <a:pt x="376620" y="19289"/>
                      </a:cubicBezTo>
                      <a:lnTo>
                        <a:pt x="416663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ABB92BED-010C-449D-AA0E-625ADB70C083}"/>
                    </a:ext>
                  </a:extLst>
                </p:cNvPr>
                <p:cNvSpPr/>
                <p:nvPr/>
              </p:nvSpPr>
              <p:spPr>
                <a:xfrm>
                  <a:off x="6029073" y="1201305"/>
                  <a:ext cx="708214" cy="580451"/>
                </a:xfrm>
                <a:custGeom>
                  <a:avLst/>
                  <a:gdLst>
                    <a:gd name="connsiteX0" fmla="*/ 74847 w 708214"/>
                    <a:gd name="connsiteY0" fmla="*/ 0 h 580451"/>
                    <a:gd name="connsiteX1" fmla="*/ 119793 w 708214"/>
                    <a:gd name="connsiteY1" fmla="*/ 21652 h 580451"/>
                    <a:gd name="connsiteX2" fmla="*/ 697951 w 708214"/>
                    <a:gd name="connsiteY2" fmla="*/ 453672 h 580451"/>
                    <a:gd name="connsiteX3" fmla="*/ 708214 w 708214"/>
                    <a:gd name="connsiteY3" fmla="*/ 464964 h 580451"/>
                    <a:gd name="connsiteX4" fmla="*/ 591947 w 708214"/>
                    <a:gd name="connsiteY4" fmla="*/ 580451 h 580451"/>
                    <a:gd name="connsiteX5" fmla="*/ 582055 w 708214"/>
                    <a:gd name="connsiteY5" fmla="*/ 569568 h 580451"/>
                    <a:gd name="connsiteX6" fmla="*/ 41668 w 708214"/>
                    <a:gd name="connsiteY6" fmla="*/ 165772 h 580451"/>
                    <a:gd name="connsiteX7" fmla="*/ 0 w 708214"/>
                    <a:gd name="connsiteY7" fmla="*/ 145700 h 580451"/>
                    <a:gd name="connsiteX8" fmla="*/ 74847 w 708214"/>
                    <a:gd name="connsiteY8" fmla="*/ 0 h 58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8214" h="580451">
                      <a:moveTo>
                        <a:pt x="74847" y="0"/>
                      </a:moveTo>
                      <a:lnTo>
                        <a:pt x="119793" y="21652"/>
                      </a:lnTo>
                      <a:cubicBezTo>
                        <a:pt x="333086" y="137519"/>
                        <a:pt x="527697" y="283417"/>
                        <a:pt x="697951" y="453672"/>
                      </a:cubicBezTo>
                      <a:lnTo>
                        <a:pt x="708214" y="464964"/>
                      </a:lnTo>
                      <a:lnTo>
                        <a:pt x="591947" y="580451"/>
                      </a:lnTo>
                      <a:lnTo>
                        <a:pt x="582055" y="569568"/>
                      </a:lnTo>
                      <a:cubicBezTo>
                        <a:pt x="422923" y="410436"/>
                        <a:pt x="241026" y="274069"/>
                        <a:pt x="41668" y="165772"/>
                      </a:cubicBezTo>
                      <a:lnTo>
                        <a:pt x="0" y="145700"/>
                      </a:lnTo>
                      <a:lnTo>
                        <a:pt x="74847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68AC1771-FB45-4776-89C1-ED806AE911FF}"/>
                    </a:ext>
                  </a:extLst>
                </p:cNvPr>
                <p:cNvSpPr/>
                <p:nvPr/>
              </p:nvSpPr>
              <p:spPr>
                <a:xfrm>
                  <a:off x="5633304" y="1963030"/>
                  <a:ext cx="496128" cy="429391"/>
                </a:xfrm>
                <a:custGeom>
                  <a:avLst/>
                  <a:gdLst>
                    <a:gd name="connsiteX0" fmla="*/ 79312 w 496128"/>
                    <a:gd name="connsiteY0" fmla="*/ 0 h 429391"/>
                    <a:gd name="connsiteX1" fmla="*/ 107117 w 496128"/>
                    <a:gd name="connsiteY1" fmla="*/ 13395 h 429391"/>
                    <a:gd name="connsiteX2" fmla="*/ 487807 w 496128"/>
                    <a:gd name="connsiteY2" fmla="*/ 297860 h 429391"/>
                    <a:gd name="connsiteX3" fmla="*/ 496128 w 496128"/>
                    <a:gd name="connsiteY3" fmla="*/ 307015 h 429391"/>
                    <a:gd name="connsiteX4" fmla="*/ 372925 w 496128"/>
                    <a:gd name="connsiteY4" fmla="*/ 429391 h 429391"/>
                    <a:gd name="connsiteX5" fmla="*/ 364998 w 496128"/>
                    <a:gd name="connsiteY5" fmla="*/ 420669 h 429391"/>
                    <a:gd name="connsiteX6" fmla="*/ 24332 w 496128"/>
                    <a:gd name="connsiteY6" fmla="*/ 166112 h 429391"/>
                    <a:gd name="connsiteX7" fmla="*/ 0 w 496128"/>
                    <a:gd name="connsiteY7" fmla="*/ 154391 h 429391"/>
                    <a:gd name="connsiteX8" fmla="*/ 79312 w 496128"/>
                    <a:gd name="connsiteY8" fmla="*/ 0 h 429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6128" h="429391">
                      <a:moveTo>
                        <a:pt x="79312" y="0"/>
                      </a:moveTo>
                      <a:lnTo>
                        <a:pt x="107117" y="13395"/>
                      </a:lnTo>
                      <a:cubicBezTo>
                        <a:pt x="247560" y="89689"/>
                        <a:pt x="375702" y="185756"/>
                        <a:pt x="487807" y="297860"/>
                      </a:cubicBezTo>
                      <a:lnTo>
                        <a:pt x="496128" y="307015"/>
                      </a:lnTo>
                      <a:lnTo>
                        <a:pt x="372925" y="429391"/>
                      </a:lnTo>
                      <a:lnTo>
                        <a:pt x="364998" y="420669"/>
                      </a:lnTo>
                      <a:cubicBezTo>
                        <a:pt x="264679" y="320351"/>
                        <a:pt x="150009" y="234384"/>
                        <a:pt x="24332" y="166112"/>
                      </a:cubicBezTo>
                      <a:lnTo>
                        <a:pt x="0" y="154391"/>
                      </a:lnTo>
                      <a:lnTo>
                        <a:pt x="7931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C3F87C18-AAF8-4404-AB2D-ECA469F3E3AD}"/>
                    </a:ext>
                  </a:extLst>
                </p:cNvPr>
                <p:cNvSpPr/>
                <p:nvPr/>
              </p:nvSpPr>
              <p:spPr>
                <a:xfrm>
                  <a:off x="2477420" y="2286189"/>
                  <a:ext cx="389679" cy="778803"/>
                </a:xfrm>
                <a:custGeom>
                  <a:avLst/>
                  <a:gdLst>
                    <a:gd name="connsiteX0" fmla="*/ 243979 w 389679"/>
                    <a:gd name="connsiteY0" fmla="*/ 0 h 778803"/>
                    <a:gd name="connsiteX1" fmla="*/ 389679 w 389679"/>
                    <a:gd name="connsiteY1" fmla="*/ 74847 h 778803"/>
                    <a:gd name="connsiteX2" fmla="*/ 314912 w 389679"/>
                    <a:gd name="connsiteY2" fmla="*/ 230053 h 778803"/>
                    <a:gd name="connsiteX3" fmla="*/ 178275 w 389679"/>
                    <a:gd name="connsiteY3" fmla="*/ 670224 h 778803"/>
                    <a:gd name="connsiteX4" fmla="*/ 161704 w 389679"/>
                    <a:gd name="connsiteY4" fmla="*/ 778803 h 778803"/>
                    <a:gd name="connsiteX5" fmla="*/ 0 w 389679"/>
                    <a:gd name="connsiteY5" fmla="*/ 753187 h 778803"/>
                    <a:gd name="connsiteX6" fmla="*/ 17703 w 389679"/>
                    <a:gd name="connsiteY6" fmla="*/ 637191 h 778803"/>
                    <a:gd name="connsiteX7" fmla="*/ 163890 w 389679"/>
                    <a:gd name="connsiteY7" fmla="*/ 166255 h 778803"/>
                    <a:gd name="connsiteX8" fmla="*/ 243979 w 389679"/>
                    <a:gd name="connsiteY8" fmla="*/ 0 h 778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9679" h="778803">
                      <a:moveTo>
                        <a:pt x="243979" y="0"/>
                      </a:moveTo>
                      <a:lnTo>
                        <a:pt x="389679" y="74847"/>
                      </a:lnTo>
                      <a:lnTo>
                        <a:pt x="314912" y="230053"/>
                      </a:lnTo>
                      <a:cubicBezTo>
                        <a:pt x="255581" y="370326"/>
                        <a:pt x="209512" y="517573"/>
                        <a:pt x="178275" y="670224"/>
                      </a:cubicBezTo>
                      <a:lnTo>
                        <a:pt x="161704" y="778803"/>
                      </a:lnTo>
                      <a:lnTo>
                        <a:pt x="0" y="753187"/>
                      </a:lnTo>
                      <a:lnTo>
                        <a:pt x="17703" y="637191"/>
                      </a:lnTo>
                      <a:cubicBezTo>
                        <a:pt x="51123" y="473872"/>
                        <a:pt x="100413" y="316332"/>
                        <a:pt x="163890" y="166255"/>
                      </a:cubicBezTo>
                      <a:lnTo>
                        <a:pt x="243979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848B172E-38CD-458E-90D1-1A35DD345B2D}"/>
                    </a:ext>
                  </a:extLst>
                </p:cNvPr>
                <p:cNvSpPr/>
                <p:nvPr/>
              </p:nvSpPr>
              <p:spPr>
                <a:xfrm>
                  <a:off x="3322819" y="2677493"/>
                  <a:ext cx="314694" cy="522946"/>
                </a:xfrm>
                <a:custGeom>
                  <a:avLst/>
                  <a:gdLst>
                    <a:gd name="connsiteX0" fmla="*/ 160304 w 314694"/>
                    <a:gd name="connsiteY0" fmla="*/ 0 h 522946"/>
                    <a:gd name="connsiteX1" fmla="*/ 314694 w 314694"/>
                    <a:gd name="connsiteY1" fmla="*/ 79312 h 522946"/>
                    <a:gd name="connsiteX2" fmla="*/ 268072 w 314694"/>
                    <a:gd name="connsiteY2" fmla="*/ 176094 h 522946"/>
                    <a:gd name="connsiteX3" fmla="*/ 181934 w 314694"/>
                    <a:gd name="connsiteY3" fmla="*/ 453582 h 522946"/>
                    <a:gd name="connsiteX4" fmla="*/ 171348 w 314694"/>
                    <a:gd name="connsiteY4" fmla="*/ 522946 h 522946"/>
                    <a:gd name="connsiteX5" fmla="*/ 0 w 314694"/>
                    <a:gd name="connsiteY5" fmla="*/ 495803 h 522946"/>
                    <a:gd name="connsiteX6" fmla="*/ 11785 w 314694"/>
                    <a:gd name="connsiteY6" fmla="*/ 418580 h 522946"/>
                    <a:gd name="connsiteX7" fmla="*/ 108042 w 314694"/>
                    <a:gd name="connsiteY7" fmla="*/ 108490 h 522946"/>
                    <a:gd name="connsiteX8" fmla="*/ 160304 w 314694"/>
                    <a:gd name="connsiteY8" fmla="*/ 0 h 5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4694" h="522946">
                      <a:moveTo>
                        <a:pt x="160304" y="0"/>
                      </a:moveTo>
                      <a:lnTo>
                        <a:pt x="314694" y="79312"/>
                      </a:lnTo>
                      <a:lnTo>
                        <a:pt x="268072" y="176094"/>
                      </a:lnTo>
                      <a:cubicBezTo>
                        <a:pt x="230669" y="264524"/>
                        <a:pt x="201627" y="357350"/>
                        <a:pt x="181934" y="453582"/>
                      </a:cubicBezTo>
                      <a:lnTo>
                        <a:pt x="171348" y="522946"/>
                      </a:lnTo>
                      <a:lnTo>
                        <a:pt x="0" y="495803"/>
                      </a:lnTo>
                      <a:lnTo>
                        <a:pt x="11785" y="418580"/>
                      </a:lnTo>
                      <a:cubicBezTo>
                        <a:pt x="33791" y="311042"/>
                        <a:pt x="66245" y="207309"/>
                        <a:pt x="108042" y="108490"/>
                      </a:cubicBezTo>
                      <a:lnTo>
                        <a:pt x="16030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C9E59479-1EB0-4F57-AA96-5203EE598F82}"/>
                    </a:ext>
                  </a:extLst>
                </p:cNvPr>
                <p:cNvSpPr/>
                <p:nvPr/>
              </p:nvSpPr>
              <p:spPr>
                <a:xfrm>
                  <a:off x="7045310" y="2300406"/>
                  <a:ext cx="383367" cy="765202"/>
                </a:xfrm>
                <a:custGeom>
                  <a:avLst/>
                  <a:gdLst>
                    <a:gd name="connsiteX0" fmla="*/ 146142 w 383367"/>
                    <a:gd name="connsiteY0" fmla="*/ 0 h 765202"/>
                    <a:gd name="connsiteX1" fmla="*/ 219382 w 383367"/>
                    <a:gd name="connsiteY1" fmla="*/ 152037 h 765202"/>
                    <a:gd name="connsiteX2" fmla="*/ 365569 w 383367"/>
                    <a:gd name="connsiteY2" fmla="*/ 622973 h 765202"/>
                    <a:gd name="connsiteX3" fmla="*/ 383367 w 383367"/>
                    <a:gd name="connsiteY3" fmla="*/ 739587 h 765202"/>
                    <a:gd name="connsiteX4" fmla="*/ 221662 w 383367"/>
                    <a:gd name="connsiteY4" fmla="*/ 765202 h 765202"/>
                    <a:gd name="connsiteX5" fmla="*/ 204997 w 383367"/>
                    <a:gd name="connsiteY5" fmla="*/ 656006 h 765202"/>
                    <a:gd name="connsiteX6" fmla="*/ 68360 w 383367"/>
                    <a:gd name="connsiteY6" fmla="*/ 215835 h 765202"/>
                    <a:gd name="connsiteX7" fmla="*/ 0 w 383367"/>
                    <a:gd name="connsiteY7" fmla="*/ 73928 h 765202"/>
                    <a:gd name="connsiteX8" fmla="*/ 146142 w 383367"/>
                    <a:gd name="connsiteY8" fmla="*/ 0 h 765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3367" h="765202">
                      <a:moveTo>
                        <a:pt x="146142" y="0"/>
                      </a:moveTo>
                      <a:lnTo>
                        <a:pt x="219382" y="152037"/>
                      </a:lnTo>
                      <a:cubicBezTo>
                        <a:pt x="282860" y="302114"/>
                        <a:pt x="332149" y="459654"/>
                        <a:pt x="365569" y="622973"/>
                      </a:cubicBezTo>
                      <a:lnTo>
                        <a:pt x="383367" y="739587"/>
                      </a:lnTo>
                      <a:lnTo>
                        <a:pt x="221662" y="765202"/>
                      </a:lnTo>
                      <a:lnTo>
                        <a:pt x="204997" y="656006"/>
                      </a:lnTo>
                      <a:cubicBezTo>
                        <a:pt x="173760" y="503355"/>
                        <a:pt x="127691" y="356108"/>
                        <a:pt x="68360" y="215835"/>
                      </a:cubicBezTo>
                      <a:lnTo>
                        <a:pt x="0" y="73928"/>
                      </a:lnTo>
                      <a:lnTo>
                        <a:pt x="14614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フリーフォーム: 図形 767">
                  <a:extLst>
                    <a:ext uri="{FF2B5EF4-FFF2-40B4-BE49-F238E27FC236}">
                      <a16:creationId xmlns:a16="http://schemas.microsoft.com/office/drawing/2014/main" id="{9FDCD3AB-ADEB-4B11-81EF-F19520CA331C}"/>
                    </a:ext>
                  </a:extLst>
                </p:cNvPr>
                <p:cNvSpPr/>
                <p:nvPr/>
              </p:nvSpPr>
              <p:spPr>
                <a:xfrm>
                  <a:off x="6272554" y="2686909"/>
                  <a:ext cx="310722" cy="514148"/>
                </a:xfrm>
                <a:custGeom>
                  <a:avLst/>
                  <a:gdLst>
                    <a:gd name="connsiteX0" fmla="*/ 154859 w 310722"/>
                    <a:gd name="connsiteY0" fmla="*/ 0 h 514148"/>
                    <a:gd name="connsiteX1" fmla="*/ 202585 w 310722"/>
                    <a:gd name="connsiteY1" fmla="*/ 99074 h 514148"/>
                    <a:gd name="connsiteX2" fmla="*/ 298842 w 310722"/>
                    <a:gd name="connsiteY2" fmla="*/ 409164 h 514148"/>
                    <a:gd name="connsiteX3" fmla="*/ 310722 w 310722"/>
                    <a:gd name="connsiteY3" fmla="*/ 487004 h 514148"/>
                    <a:gd name="connsiteX4" fmla="*/ 139374 w 310722"/>
                    <a:gd name="connsiteY4" fmla="*/ 514148 h 514148"/>
                    <a:gd name="connsiteX5" fmla="*/ 128693 w 310722"/>
                    <a:gd name="connsiteY5" fmla="*/ 444166 h 514148"/>
                    <a:gd name="connsiteX6" fmla="*/ 42555 w 310722"/>
                    <a:gd name="connsiteY6" fmla="*/ 166678 h 514148"/>
                    <a:gd name="connsiteX7" fmla="*/ 0 w 310722"/>
                    <a:gd name="connsiteY7" fmla="*/ 78338 h 514148"/>
                    <a:gd name="connsiteX8" fmla="*/ 154859 w 310722"/>
                    <a:gd name="connsiteY8" fmla="*/ 0 h 514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0722" h="514148">
                      <a:moveTo>
                        <a:pt x="154859" y="0"/>
                      </a:moveTo>
                      <a:lnTo>
                        <a:pt x="202585" y="99074"/>
                      </a:lnTo>
                      <a:cubicBezTo>
                        <a:pt x="244382" y="197893"/>
                        <a:pt x="276837" y="301626"/>
                        <a:pt x="298842" y="409164"/>
                      </a:cubicBezTo>
                      <a:lnTo>
                        <a:pt x="310722" y="487004"/>
                      </a:lnTo>
                      <a:lnTo>
                        <a:pt x="139374" y="514148"/>
                      </a:lnTo>
                      <a:lnTo>
                        <a:pt x="128693" y="444166"/>
                      </a:lnTo>
                      <a:cubicBezTo>
                        <a:pt x="109001" y="347934"/>
                        <a:pt x="79958" y="255108"/>
                        <a:pt x="42555" y="166678"/>
                      </a:cubicBezTo>
                      <a:lnTo>
                        <a:pt x="0" y="78338"/>
                      </a:lnTo>
                      <a:lnTo>
                        <a:pt x="154859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0CFA2825-637E-432C-BDA1-BCD2D2285825}"/>
                    </a:ext>
                  </a:extLst>
                </p:cNvPr>
                <p:cNvSpPr/>
                <p:nvPr/>
              </p:nvSpPr>
              <p:spPr>
                <a:xfrm>
                  <a:off x="4694704" y="4887438"/>
                  <a:ext cx="516409" cy="193520"/>
                </a:xfrm>
                <a:custGeom>
                  <a:avLst/>
                  <a:gdLst>
                    <a:gd name="connsiteX0" fmla="*/ 27143 w 516409"/>
                    <a:gd name="connsiteY0" fmla="*/ 0 h 193520"/>
                    <a:gd name="connsiteX1" fmla="*/ 107152 w 516409"/>
                    <a:gd name="connsiteY1" fmla="*/ 12210 h 193520"/>
                    <a:gd name="connsiteX2" fmla="*/ 258297 w 516409"/>
                    <a:gd name="connsiteY2" fmla="*/ 19842 h 193520"/>
                    <a:gd name="connsiteX3" fmla="*/ 409442 w 516409"/>
                    <a:gd name="connsiteY3" fmla="*/ 12210 h 193520"/>
                    <a:gd name="connsiteX4" fmla="*/ 489265 w 516409"/>
                    <a:gd name="connsiteY4" fmla="*/ 28 h 193520"/>
                    <a:gd name="connsiteX5" fmla="*/ 516409 w 516409"/>
                    <a:gd name="connsiteY5" fmla="*/ 171376 h 193520"/>
                    <a:gd name="connsiteX6" fmla="*/ 427200 w 516409"/>
                    <a:gd name="connsiteY6" fmla="*/ 184991 h 193520"/>
                    <a:gd name="connsiteX7" fmla="*/ 258297 w 516409"/>
                    <a:gd name="connsiteY7" fmla="*/ 193520 h 193520"/>
                    <a:gd name="connsiteX8" fmla="*/ 89394 w 516409"/>
                    <a:gd name="connsiteY8" fmla="*/ 184991 h 193520"/>
                    <a:gd name="connsiteX9" fmla="*/ 0 w 516409"/>
                    <a:gd name="connsiteY9" fmla="*/ 171348 h 193520"/>
                    <a:gd name="connsiteX10" fmla="*/ 27143 w 516409"/>
                    <a:gd name="connsiteY10" fmla="*/ 0 h 193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6409" h="193520">
                      <a:moveTo>
                        <a:pt x="27143" y="0"/>
                      </a:moveTo>
                      <a:lnTo>
                        <a:pt x="107152" y="12210"/>
                      </a:lnTo>
                      <a:cubicBezTo>
                        <a:pt x="156847" y="17257"/>
                        <a:pt x="207270" y="19842"/>
                        <a:pt x="258297" y="19842"/>
                      </a:cubicBezTo>
                      <a:cubicBezTo>
                        <a:pt x="309324" y="19842"/>
                        <a:pt x="359747" y="17257"/>
                        <a:pt x="409442" y="12210"/>
                      </a:cubicBezTo>
                      <a:lnTo>
                        <a:pt x="489265" y="28"/>
                      </a:lnTo>
                      <a:lnTo>
                        <a:pt x="516409" y="171376"/>
                      </a:lnTo>
                      <a:lnTo>
                        <a:pt x="427200" y="184991"/>
                      </a:lnTo>
                      <a:cubicBezTo>
                        <a:pt x="371666" y="190631"/>
                        <a:pt x="315319" y="193520"/>
                        <a:pt x="258297" y="193520"/>
                      </a:cubicBezTo>
                      <a:cubicBezTo>
                        <a:pt x="201275" y="193520"/>
                        <a:pt x="144928" y="190631"/>
                        <a:pt x="89394" y="184991"/>
                      </a:cubicBezTo>
                      <a:lnTo>
                        <a:pt x="0" y="171348"/>
                      </a:lnTo>
                      <a:lnTo>
                        <a:pt x="27143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03107CA0-9B81-4E1A-AC4B-9F9730F54E49}"/>
                    </a:ext>
                  </a:extLst>
                </p:cNvPr>
                <p:cNvSpPr/>
                <p:nvPr/>
              </p:nvSpPr>
              <p:spPr>
                <a:xfrm>
                  <a:off x="4560783" y="5742481"/>
                  <a:ext cx="784251" cy="195368"/>
                </a:xfrm>
                <a:custGeom>
                  <a:avLst/>
                  <a:gdLst>
                    <a:gd name="connsiteX0" fmla="*/ 25616 w 784251"/>
                    <a:gd name="connsiteY0" fmla="*/ 0 h 195368"/>
                    <a:gd name="connsiteX1" fmla="*/ 152461 w 784251"/>
                    <a:gd name="connsiteY1" fmla="*/ 19359 h 195368"/>
                    <a:gd name="connsiteX2" fmla="*/ 392218 w 784251"/>
                    <a:gd name="connsiteY2" fmla="*/ 31466 h 195368"/>
                    <a:gd name="connsiteX3" fmla="*/ 631975 w 784251"/>
                    <a:gd name="connsiteY3" fmla="*/ 19359 h 195368"/>
                    <a:gd name="connsiteX4" fmla="*/ 758635 w 784251"/>
                    <a:gd name="connsiteY4" fmla="*/ 29 h 195368"/>
                    <a:gd name="connsiteX5" fmla="*/ 784251 w 784251"/>
                    <a:gd name="connsiteY5" fmla="*/ 161733 h 195368"/>
                    <a:gd name="connsiteX6" fmla="*/ 648733 w 784251"/>
                    <a:gd name="connsiteY6" fmla="*/ 182415 h 195368"/>
                    <a:gd name="connsiteX7" fmla="*/ 392218 w 784251"/>
                    <a:gd name="connsiteY7" fmla="*/ 195368 h 195368"/>
                    <a:gd name="connsiteX8" fmla="*/ 135703 w 784251"/>
                    <a:gd name="connsiteY8" fmla="*/ 182415 h 195368"/>
                    <a:gd name="connsiteX9" fmla="*/ 0 w 784251"/>
                    <a:gd name="connsiteY9" fmla="*/ 161704 h 195368"/>
                    <a:gd name="connsiteX10" fmla="*/ 25616 w 784251"/>
                    <a:gd name="connsiteY10" fmla="*/ 0 h 195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84251" h="195368">
                      <a:moveTo>
                        <a:pt x="25616" y="0"/>
                      </a:moveTo>
                      <a:lnTo>
                        <a:pt x="152461" y="19359"/>
                      </a:lnTo>
                      <a:cubicBezTo>
                        <a:pt x="231291" y="27365"/>
                        <a:pt x="311276" y="31466"/>
                        <a:pt x="392218" y="31466"/>
                      </a:cubicBezTo>
                      <a:cubicBezTo>
                        <a:pt x="473161" y="31466"/>
                        <a:pt x="553145" y="27365"/>
                        <a:pt x="631975" y="19359"/>
                      </a:cubicBezTo>
                      <a:lnTo>
                        <a:pt x="758635" y="29"/>
                      </a:lnTo>
                      <a:lnTo>
                        <a:pt x="784251" y="161733"/>
                      </a:lnTo>
                      <a:lnTo>
                        <a:pt x="648733" y="182415"/>
                      </a:lnTo>
                      <a:cubicBezTo>
                        <a:pt x="564393" y="190981"/>
                        <a:pt x="478818" y="195368"/>
                        <a:pt x="392218" y="195368"/>
                      </a:cubicBezTo>
                      <a:cubicBezTo>
                        <a:pt x="305618" y="195368"/>
                        <a:pt x="220043" y="190981"/>
                        <a:pt x="135703" y="182415"/>
                      </a:cubicBezTo>
                      <a:lnTo>
                        <a:pt x="0" y="161704"/>
                      </a:lnTo>
                      <a:lnTo>
                        <a:pt x="25616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6F8CA711-F340-452A-BDA9-7B6D131BA320}"/>
                    </a:ext>
                  </a:extLst>
                </p:cNvPr>
                <p:cNvSpPr/>
                <p:nvPr/>
              </p:nvSpPr>
              <p:spPr>
                <a:xfrm>
                  <a:off x="3784972" y="4474771"/>
                  <a:ext cx="499208" cy="425732"/>
                </a:xfrm>
                <a:custGeom>
                  <a:avLst/>
                  <a:gdLst>
                    <a:gd name="connsiteX0" fmla="*/ 123242 w 499208"/>
                    <a:gd name="connsiteY0" fmla="*/ 0 h 425732"/>
                    <a:gd name="connsiteX1" fmla="*/ 227705 w 499208"/>
                    <a:gd name="connsiteY1" fmla="*/ 94942 h 425732"/>
                    <a:gd name="connsiteX2" fmla="*/ 463392 w 499208"/>
                    <a:gd name="connsiteY2" fmla="*/ 254088 h 425732"/>
                    <a:gd name="connsiteX3" fmla="*/ 499208 w 499208"/>
                    <a:gd name="connsiteY3" fmla="*/ 271342 h 425732"/>
                    <a:gd name="connsiteX4" fmla="*/ 419897 w 499208"/>
                    <a:gd name="connsiteY4" fmla="*/ 425732 h 425732"/>
                    <a:gd name="connsiteX5" fmla="*/ 380607 w 499208"/>
                    <a:gd name="connsiteY5" fmla="*/ 406805 h 425732"/>
                    <a:gd name="connsiteX6" fmla="*/ 117229 w 499208"/>
                    <a:gd name="connsiteY6" fmla="*/ 228960 h 425732"/>
                    <a:gd name="connsiteX7" fmla="*/ 0 w 499208"/>
                    <a:gd name="connsiteY7" fmla="*/ 122415 h 425732"/>
                    <a:gd name="connsiteX8" fmla="*/ 123242 w 499208"/>
                    <a:gd name="connsiteY8" fmla="*/ 0 h 425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9208" h="425732">
                      <a:moveTo>
                        <a:pt x="123242" y="0"/>
                      </a:moveTo>
                      <a:lnTo>
                        <a:pt x="227705" y="94942"/>
                      </a:lnTo>
                      <a:cubicBezTo>
                        <a:pt x="300715" y="155195"/>
                        <a:pt x="379607" y="208574"/>
                        <a:pt x="463392" y="254088"/>
                      </a:cubicBezTo>
                      <a:lnTo>
                        <a:pt x="499208" y="271342"/>
                      </a:lnTo>
                      <a:lnTo>
                        <a:pt x="419897" y="425732"/>
                      </a:lnTo>
                      <a:lnTo>
                        <a:pt x="380607" y="406805"/>
                      </a:lnTo>
                      <a:cubicBezTo>
                        <a:pt x="286978" y="355943"/>
                        <a:pt x="198817" y="296292"/>
                        <a:pt x="117229" y="228960"/>
                      </a:cubicBezTo>
                      <a:lnTo>
                        <a:pt x="0" y="122415"/>
                      </a:lnTo>
                      <a:lnTo>
                        <a:pt x="12324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1755EB89-DB23-413B-B15E-008E942E315E}"/>
                    </a:ext>
                  </a:extLst>
                </p:cNvPr>
                <p:cNvSpPr/>
                <p:nvPr/>
              </p:nvSpPr>
              <p:spPr>
                <a:xfrm>
                  <a:off x="3177109" y="5085482"/>
                  <a:ext cx="711303" cy="576746"/>
                </a:xfrm>
                <a:custGeom>
                  <a:avLst/>
                  <a:gdLst>
                    <a:gd name="connsiteX0" fmla="*/ 116268 w 711303"/>
                    <a:gd name="connsiteY0" fmla="*/ 0 h 576746"/>
                    <a:gd name="connsiteX1" fmla="*/ 117764 w 711303"/>
                    <a:gd name="connsiteY1" fmla="*/ 1646 h 576746"/>
                    <a:gd name="connsiteX2" fmla="*/ 658151 w 711303"/>
                    <a:gd name="connsiteY2" fmla="*/ 405442 h 576746"/>
                    <a:gd name="connsiteX3" fmla="*/ 711303 w 711303"/>
                    <a:gd name="connsiteY3" fmla="*/ 431047 h 576746"/>
                    <a:gd name="connsiteX4" fmla="*/ 636456 w 711303"/>
                    <a:gd name="connsiteY4" fmla="*/ 576746 h 576746"/>
                    <a:gd name="connsiteX5" fmla="*/ 580026 w 711303"/>
                    <a:gd name="connsiteY5" fmla="*/ 549562 h 576746"/>
                    <a:gd name="connsiteX6" fmla="*/ 1868 w 711303"/>
                    <a:gd name="connsiteY6" fmla="*/ 117542 h 576746"/>
                    <a:gd name="connsiteX7" fmla="*/ 0 w 711303"/>
                    <a:gd name="connsiteY7" fmla="*/ 115487 h 576746"/>
                    <a:gd name="connsiteX8" fmla="*/ 116268 w 711303"/>
                    <a:gd name="connsiteY8" fmla="*/ 0 h 576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1303" h="576746">
                      <a:moveTo>
                        <a:pt x="116268" y="0"/>
                      </a:moveTo>
                      <a:lnTo>
                        <a:pt x="117764" y="1646"/>
                      </a:lnTo>
                      <a:cubicBezTo>
                        <a:pt x="276896" y="160778"/>
                        <a:pt x="458793" y="297145"/>
                        <a:pt x="658151" y="405442"/>
                      </a:cubicBezTo>
                      <a:lnTo>
                        <a:pt x="711303" y="431047"/>
                      </a:lnTo>
                      <a:lnTo>
                        <a:pt x="636456" y="576746"/>
                      </a:lnTo>
                      <a:lnTo>
                        <a:pt x="580026" y="549562"/>
                      </a:lnTo>
                      <a:cubicBezTo>
                        <a:pt x="366734" y="433695"/>
                        <a:pt x="172123" y="287797"/>
                        <a:pt x="1868" y="117542"/>
                      </a:cubicBezTo>
                      <a:lnTo>
                        <a:pt x="0" y="115487"/>
                      </a:lnTo>
                      <a:lnTo>
                        <a:pt x="11626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3095661B-F3BB-48C0-B2DF-3853D8CACDF6}"/>
                    </a:ext>
                  </a:extLst>
                </p:cNvPr>
                <p:cNvSpPr/>
                <p:nvPr/>
              </p:nvSpPr>
              <p:spPr>
                <a:xfrm>
                  <a:off x="5618584" y="4478455"/>
                  <a:ext cx="497527" cy="424077"/>
                </a:xfrm>
                <a:custGeom>
                  <a:avLst/>
                  <a:gdLst>
                    <a:gd name="connsiteX0" fmla="*/ 375151 w 497527"/>
                    <a:gd name="connsiteY0" fmla="*/ 0 h 424077"/>
                    <a:gd name="connsiteX1" fmla="*/ 497527 w 497527"/>
                    <a:gd name="connsiteY1" fmla="*/ 123203 h 424077"/>
                    <a:gd name="connsiteX2" fmla="*/ 385216 w 497527"/>
                    <a:gd name="connsiteY2" fmla="*/ 225277 h 424077"/>
                    <a:gd name="connsiteX3" fmla="*/ 121838 w 497527"/>
                    <a:gd name="connsiteY3" fmla="*/ 403122 h 424077"/>
                    <a:gd name="connsiteX4" fmla="*/ 78338 w 497527"/>
                    <a:gd name="connsiteY4" fmla="*/ 424077 h 424077"/>
                    <a:gd name="connsiteX5" fmla="*/ 0 w 497527"/>
                    <a:gd name="connsiteY5" fmla="*/ 269218 h 424077"/>
                    <a:gd name="connsiteX6" fmla="*/ 39053 w 497527"/>
                    <a:gd name="connsiteY6" fmla="*/ 250405 h 424077"/>
                    <a:gd name="connsiteX7" fmla="*/ 274740 w 497527"/>
                    <a:gd name="connsiteY7" fmla="*/ 91259 h 424077"/>
                    <a:gd name="connsiteX8" fmla="*/ 375151 w 497527"/>
                    <a:gd name="connsiteY8" fmla="*/ 0 h 4240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7527" h="424077">
                      <a:moveTo>
                        <a:pt x="375151" y="0"/>
                      </a:moveTo>
                      <a:lnTo>
                        <a:pt x="497527" y="123203"/>
                      </a:lnTo>
                      <a:lnTo>
                        <a:pt x="385216" y="225277"/>
                      </a:lnTo>
                      <a:cubicBezTo>
                        <a:pt x="303628" y="292609"/>
                        <a:pt x="215467" y="352260"/>
                        <a:pt x="121838" y="403122"/>
                      </a:cubicBezTo>
                      <a:lnTo>
                        <a:pt x="78338" y="424077"/>
                      </a:lnTo>
                      <a:lnTo>
                        <a:pt x="0" y="269218"/>
                      </a:lnTo>
                      <a:lnTo>
                        <a:pt x="39053" y="250405"/>
                      </a:lnTo>
                      <a:cubicBezTo>
                        <a:pt x="122838" y="204891"/>
                        <a:pt x="201731" y="151512"/>
                        <a:pt x="274740" y="91259"/>
                      </a:cubicBezTo>
                      <a:lnTo>
                        <a:pt x="375151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DA2F1319-5EBC-409D-BD00-BD5B5F066830}"/>
                    </a:ext>
                  </a:extLst>
                </p:cNvPr>
                <p:cNvSpPr/>
                <p:nvPr/>
              </p:nvSpPr>
              <p:spPr>
                <a:xfrm>
                  <a:off x="6009497" y="5093245"/>
                  <a:ext cx="710389" cy="573324"/>
                </a:xfrm>
                <a:custGeom>
                  <a:avLst/>
                  <a:gdLst>
                    <a:gd name="connsiteX0" fmla="*/ 594902 w 710389"/>
                    <a:gd name="connsiteY0" fmla="*/ 0 h 573324"/>
                    <a:gd name="connsiteX1" fmla="*/ 710389 w 710389"/>
                    <a:gd name="connsiteY1" fmla="*/ 116268 h 573324"/>
                    <a:gd name="connsiteX2" fmla="*/ 539365 w 710389"/>
                    <a:gd name="connsiteY2" fmla="*/ 271705 h 573324"/>
                    <a:gd name="connsiteX3" fmla="*/ 139370 w 710389"/>
                    <a:gd name="connsiteY3" fmla="*/ 541799 h 573324"/>
                    <a:gd name="connsiteX4" fmla="*/ 73929 w 710389"/>
                    <a:gd name="connsiteY4" fmla="*/ 573324 h 573324"/>
                    <a:gd name="connsiteX5" fmla="*/ 0 w 710389"/>
                    <a:gd name="connsiteY5" fmla="*/ 427183 h 573324"/>
                    <a:gd name="connsiteX6" fmla="*/ 61245 w 710389"/>
                    <a:gd name="connsiteY6" fmla="*/ 397679 h 573324"/>
                    <a:gd name="connsiteX7" fmla="*/ 435108 w 710389"/>
                    <a:gd name="connsiteY7" fmla="*/ 145230 h 573324"/>
                    <a:gd name="connsiteX8" fmla="*/ 594902 w 710389"/>
                    <a:gd name="connsiteY8" fmla="*/ 0 h 573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10389" h="573324">
                      <a:moveTo>
                        <a:pt x="594902" y="0"/>
                      </a:moveTo>
                      <a:lnTo>
                        <a:pt x="710389" y="116268"/>
                      </a:lnTo>
                      <a:lnTo>
                        <a:pt x="539365" y="271705"/>
                      </a:lnTo>
                      <a:cubicBezTo>
                        <a:pt x="415457" y="373963"/>
                        <a:pt x="281565" y="464555"/>
                        <a:pt x="139370" y="541799"/>
                      </a:cubicBezTo>
                      <a:lnTo>
                        <a:pt x="73929" y="573324"/>
                      </a:lnTo>
                      <a:lnTo>
                        <a:pt x="0" y="427183"/>
                      </a:lnTo>
                      <a:lnTo>
                        <a:pt x="61245" y="397679"/>
                      </a:lnTo>
                      <a:cubicBezTo>
                        <a:pt x="194150" y="325481"/>
                        <a:pt x="319295" y="240808"/>
                        <a:pt x="435108" y="145230"/>
                      </a:cubicBezTo>
                      <a:lnTo>
                        <a:pt x="59490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8A3BF274-B70C-4DF1-BDC6-22194F21512D}"/>
                    </a:ext>
                  </a:extLst>
                </p:cNvPr>
                <p:cNvSpPr/>
                <p:nvPr/>
              </p:nvSpPr>
              <p:spPr>
                <a:xfrm>
                  <a:off x="3323837" y="3664233"/>
                  <a:ext cx="313038" cy="513974"/>
                </a:xfrm>
                <a:custGeom>
                  <a:avLst/>
                  <a:gdLst>
                    <a:gd name="connsiteX0" fmla="*/ 171348 w 313038"/>
                    <a:gd name="connsiteY0" fmla="*/ 0 h 513974"/>
                    <a:gd name="connsiteX1" fmla="*/ 180916 w 313038"/>
                    <a:gd name="connsiteY1" fmla="*/ 62692 h 513974"/>
                    <a:gd name="connsiteX2" fmla="*/ 267054 w 313038"/>
                    <a:gd name="connsiteY2" fmla="*/ 340180 h 513974"/>
                    <a:gd name="connsiteX3" fmla="*/ 313038 w 313038"/>
                    <a:gd name="connsiteY3" fmla="*/ 435636 h 513974"/>
                    <a:gd name="connsiteX4" fmla="*/ 158179 w 313038"/>
                    <a:gd name="connsiteY4" fmla="*/ 513974 h 513974"/>
                    <a:gd name="connsiteX5" fmla="*/ 107024 w 313038"/>
                    <a:gd name="connsiteY5" fmla="*/ 407784 h 513974"/>
                    <a:gd name="connsiteX6" fmla="*/ 10767 w 313038"/>
                    <a:gd name="connsiteY6" fmla="*/ 97694 h 513974"/>
                    <a:gd name="connsiteX7" fmla="*/ 0 w 313038"/>
                    <a:gd name="connsiteY7" fmla="*/ 27143 h 513974"/>
                    <a:gd name="connsiteX8" fmla="*/ 171348 w 313038"/>
                    <a:gd name="connsiteY8" fmla="*/ 0 h 5139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3038" h="513974">
                      <a:moveTo>
                        <a:pt x="171348" y="0"/>
                      </a:moveTo>
                      <a:lnTo>
                        <a:pt x="180916" y="62692"/>
                      </a:lnTo>
                      <a:cubicBezTo>
                        <a:pt x="200609" y="158924"/>
                        <a:pt x="229651" y="251751"/>
                        <a:pt x="267054" y="340180"/>
                      </a:cubicBezTo>
                      <a:lnTo>
                        <a:pt x="313038" y="435636"/>
                      </a:lnTo>
                      <a:lnTo>
                        <a:pt x="158179" y="513974"/>
                      </a:lnTo>
                      <a:lnTo>
                        <a:pt x="107024" y="407784"/>
                      </a:lnTo>
                      <a:cubicBezTo>
                        <a:pt x="65227" y="308965"/>
                        <a:pt x="32773" y="205233"/>
                        <a:pt x="10767" y="97694"/>
                      </a:cubicBezTo>
                      <a:lnTo>
                        <a:pt x="0" y="27143"/>
                      </a:lnTo>
                      <a:lnTo>
                        <a:pt x="171348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48941F9A-AC8D-4C3C-A1EB-F57EFA2F817B}"/>
                    </a:ext>
                  </a:extLst>
                </p:cNvPr>
                <p:cNvSpPr/>
                <p:nvPr/>
              </p:nvSpPr>
              <p:spPr>
                <a:xfrm>
                  <a:off x="2478437" y="3799681"/>
                  <a:ext cx="385682" cy="765030"/>
                </a:xfrm>
                <a:custGeom>
                  <a:avLst/>
                  <a:gdLst>
                    <a:gd name="connsiteX0" fmla="*/ 161704 w 385682"/>
                    <a:gd name="connsiteY0" fmla="*/ 0 h 765030"/>
                    <a:gd name="connsiteX1" fmla="*/ 177257 w 385682"/>
                    <a:gd name="connsiteY1" fmla="*/ 101907 h 765030"/>
                    <a:gd name="connsiteX2" fmla="*/ 313894 w 385682"/>
                    <a:gd name="connsiteY2" fmla="*/ 542078 h 765030"/>
                    <a:gd name="connsiteX3" fmla="*/ 385682 w 385682"/>
                    <a:gd name="connsiteY3" fmla="*/ 691101 h 765030"/>
                    <a:gd name="connsiteX4" fmla="*/ 239541 w 385682"/>
                    <a:gd name="connsiteY4" fmla="*/ 765030 h 765030"/>
                    <a:gd name="connsiteX5" fmla="*/ 162872 w 385682"/>
                    <a:gd name="connsiteY5" fmla="*/ 605876 h 765030"/>
                    <a:gd name="connsiteX6" fmla="*/ 16685 w 385682"/>
                    <a:gd name="connsiteY6" fmla="*/ 134940 h 765030"/>
                    <a:gd name="connsiteX7" fmla="*/ 0 w 385682"/>
                    <a:gd name="connsiteY7" fmla="*/ 25616 h 765030"/>
                    <a:gd name="connsiteX8" fmla="*/ 161704 w 385682"/>
                    <a:gd name="connsiteY8" fmla="*/ 0 h 765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85682" h="765030">
                      <a:moveTo>
                        <a:pt x="161704" y="0"/>
                      </a:moveTo>
                      <a:lnTo>
                        <a:pt x="177257" y="101907"/>
                      </a:lnTo>
                      <a:cubicBezTo>
                        <a:pt x="208494" y="254558"/>
                        <a:pt x="254563" y="401805"/>
                        <a:pt x="313894" y="542078"/>
                      </a:cubicBezTo>
                      <a:lnTo>
                        <a:pt x="385682" y="691101"/>
                      </a:lnTo>
                      <a:lnTo>
                        <a:pt x="239541" y="765030"/>
                      </a:lnTo>
                      <a:lnTo>
                        <a:pt x="162872" y="605876"/>
                      </a:lnTo>
                      <a:cubicBezTo>
                        <a:pt x="99395" y="455799"/>
                        <a:pt x="50105" y="298260"/>
                        <a:pt x="16685" y="134940"/>
                      </a:cubicBezTo>
                      <a:lnTo>
                        <a:pt x="0" y="25616"/>
                      </a:lnTo>
                      <a:lnTo>
                        <a:pt x="161704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92C0B13E-B583-449F-9075-881C9B530392}"/>
                    </a:ext>
                  </a:extLst>
                </p:cNvPr>
                <p:cNvSpPr/>
                <p:nvPr/>
              </p:nvSpPr>
              <p:spPr>
                <a:xfrm>
                  <a:off x="6266207" y="3663620"/>
                  <a:ext cx="316050" cy="521621"/>
                </a:xfrm>
                <a:custGeom>
                  <a:avLst/>
                  <a:gdLst>
                    <a:gd name="connsiteX0" fmla="*/ 144702 w 316050"/>
                    <a:gd name="connsiteY0" fmla="*/ 0 h 521621"/>
                    <a:gd name="connsiteX1" fmla="*/ 316050 w 316050"/>
                    <a:gd name="connsiteY1" fmla="*/ 27144 h 521621"/>
                    <a:gd name="connsiteX2" fmla="*/ 305189 w 316050"/>
                    <a:gd name="connsiteY2" fmla="*/ 98308 h 521621"/>
                    <a:gd name="connsiteX3" fmla="*/ 208932 w 316050"/>
                    <a:gd name="connsiteY3" fmla="*/ 408398 h 521621"/>
                    <a:gd name="connsiteX4" fmla="*/ 154390 w 316050"/>
                    <a:gd name="connsiteY4" fmla="*/ 521621 h 521621"/>
                    <a:gd name="connsiteX5" fmla="*/ 0 w 316050"/>
                    <a:gd name="connsiteY5" fmla="*/ 442309 h 521621"/>
                    <a:gd name="connsiteX6" fmla="*/ 48902 w 316050"/>
                    <a:gd name="connsiteY6" fmla="*/ 340794 h 521621"/>
                    <a:gd name="connsiteX7" fmla="*/ 135040 w 316050"/>
                    <a:gd name="connsiteY7" fmla="*/ 63306 h 521621"/>
                    <a:gd name="connsiteX8" fmla="*/ 144702 w 316050"/>
                    <a:gd name="connsiteY8" fmla="*/ 0 h 52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6050" h="521621">
                      <a:moveTo>
                        <a:pt x="144702" y="0"/>
                      </a:moveTo>
                      <a:lnTo>
                        <a:pt x="316050" y="27144"/>
                      </a:lnTo>
                      <a:lnTo>
                        <a:pt x="305189" y="98308"/>
                      </a:lnTo>
                      <a:cubicBezTo>
                        <a:pt x="283184" y="205847"/>
                        <a:pt x="250729" y="309579"/>
                        <a:pt x="208932" y="408398"/>
                      </a:cubicBezTo>
                      <a:lnTo>
                        <a:pt x="154390" y="521621"/>
                      </a:lnTo>
                      <a:lnTo>
                        <a:pt x="0" y="442309"/>
                      </a:lnTo>
                      <a:lnTo>
                        <a:pt x="48902" y="340794"/>
                      </a:lnTo>
                      <a:cubicBezTo>
                        <a:pt x="86305" y="252365"/>
                        <a:pt x="115348" y="159538"/>
                        <a:pt x="135040" y="63306"/>
                      </a:cubicBezTo>
                      <a:lnTo>
                        <a:pt x="14470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DFD8873F-476F-482D-9232-6509AAC7E76E}"/>
                    </a:ext>
                  </a:extLst>
                </p:cNvPr>
                <p:cNvSpPr/>
                <p:nvPr/>
              </p:nvSpPr>
              <p:spPr>
                <a:xfrm>
                  <a:off x="7036623" y="3799069"/>
                  <a:ext cx="391034" cy="777477"/>
                </a:xfrm>
                <a:custGeom>
                  <a:avLst/>
                  <a:gdLst>
                    <a:gd name="connsiteX0" fmla="*/ 229330 w 391034"/>
                    <a:gd name="connsiteY0" fmla="*/ 0 h 777477"/>
                    <a:gd name="connsiteX1" fmla="*/ 391034 w 391034"/>
                    <a:gd name="connsiteY1" fmla="*/ 25615 h 777477"/>
                    <a:gd name="connsiteX2" fmla="*/ 374255 w 391034"/>
                    <a:gd name="connsiteY2" fmla="*/ 135553 h 777477"/>
                    <a:gd name="connsiteX3" fmla="*/ 228068 w 391034"/>
                    <a:gd name="connsiteY3" fmla="*/ 606489 h 777477"/>
                    <a:gd name="connsiteX4" fmla="*/ 145699 w 391034"/>
                    <a:gd name="connsiteY4" fmla="*/ 777477 h 777477"/>
                    <a:gd name="connsiteX5" fmla="*/ 0 w 391034"/>
                    <a:gd name="connsiteY5" fmla="*/ 702630 h 777477"/>
                    <a:gd name="connsiteX6" fmla="*/ 77046 w 391034"/>
                    <a:gd name="connsiteY6" fmla="*/ 542691 h 777477"/>
                    <a:gd name="connsiteX7" fmla="*/ 213683 w 391034"/>
                    <a:gd name="connsiteY7" fmla="*/ 102520 h 777477"/>
                    <a:gd name="connsiteX8" fmla="*/ 229330 w 391034"/>
                    <a:gd name="connsiteY8" fmla="*/ 0 h 777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1034" h="777477">
                      <a:moveTo>
                        <a:pt x="229330" y="0"/>
                      </a:moveTo>
                      <a:lnTo>
                        <a:pt x="391034" y="25615"/>
                      </a:lnTo>
                      <a:lnTo>
                        <a:pt x="374255" y="135553"/>
                      </a:lnTo>
                      <a:cubicBezTo>
                        <a:pt x="340835" y="298873"/>
                        <a:pt x="291546" y="456412"/>
                        <a:pt x="228068" y="606489"/>
                      </a:cubicBezTo>
                      <a:lnTo>
                        <a:pt x="145699" y="777477"/>
                      </a:lnTo>
                      <a:lnTo>
                        <a:pt x="0" y="702630"/>
                      </a:lnTo>
                      <a:lnTo>
                        <a:pt x="77046" y="542691"/>
                      </a:lnTo>
                      <a:cubicBezTo>
                        <a:pt x="136377" y="402418"/>
                        <a:pt x="182446" y="255171"/>
                        <a:pt x="213683" y="102520"/>
                      </a:cubicBezTo>
                      <a:lnTo>
                        <a:pt x="229330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楕円 778">
                  <a:extLst>
                    <a:ext uri="{FF2B5EF4-FFF2-40B4-BE49-F238E27FC236}">
                      <a16:creationId xmlns:a16="http://schemas.microsoft.com/office/drawing/2014/main" id="{23E70464-0B5A-489E-B910-896B231AB195}"/>
                    </a:ext>
                  </a:extLst>
                </p:cNvPr>
                <p:cNvSpPr/>
                <p:nvPr/>
              </p:nvSpPr>
              <p:spPr>
                <a:xfrm>
                  <a:off x="4948149" y="3299655"/>
                  <a:ext cx="258689" cy="25869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</p:grpSp>
      <p:grpSp>
        <p:nvGrpSpPr>
          <p:cNvPr id="861" name="グループ化 860">
            <a:extLst>
              <a:ext uri="{FF2B5EF4-FFF2-40B4-BE49-F238E27FC236}">
                <a16:creationId xmlns:a16="http://schemas.microsoft.com/office/drawing/2014/main" id="{5022D9D8-0D27-4DA9-BEBE-380D7D59B146}"/>
              </a:ext>
            </a:extLst>
          </p:cNvPr>
          <p:cNvGrpSpPr/>
          <p:nvPr/>
        </p:nvGrpSpPr>
        <p:grpSpPr>
          <a:xfrm>
            <a:off x="3937541" y="3897023"/>
            <a:ext cx="2152073" cy="2430270"/>
            <a:chOff x="3960078" y="458670"/>
            <a:chExt cx="2950116" cy="3331476"/>
          </a:xfrm>
        </p:grpSpPr>
        <p:grpSp>
          <p:nvGrpSpPr>
            <p:cNvPr id="862" name="グループ化 861">
              <a:extLst>
                <a:ext uri="{FF2B5EF4-FFF2-40B4-BE49-F238E27FC236}">
                  <a16:creationId xmlns:a16="http://schemas.microsoft.com/office/drawing/2014/main" id="{F1774283-BEC0-4C98-B2F6-B65B9AF1FBF1}"/>
                </a:ext>
              </a:extLst>
            </p:cNvPr>
            <p:cNvGrpSpPr/>
            <p:nvPr/>
          </p:nvGrpSpPr>
          <p:grpSpPr>
            <a:xfrm>
              <a:off x="3960078" y="458670"/>
              <a:ext cx="2192873" cy="3331476"/>
              <a:chOff x="317485" y="458670"/>
              <a:chExt cx="2192873" cy="3331476"/>
            </a:xfrm>
          </p:grpSpPr>
          <p:sp>
            <p:nvSpPr>
              <p:cNvPr id="893" name="楕円 892">
                <a:extLst>
                  <a:ext uri="{FF2B5EF4-FFF2-40B4-BE49-F238E27FC236}">
                    <a16:creationId xmlns:a16="http://schemas.microsoft.com/office/drawing/2014/main" id="{4B551D97-8CE1-498F-B29A-DDD51D998642}"/>
                  </a:ext>
                </a:extLst>
              </p:cNvPr>
              <p:cNvSpPr/>
              <p:nvPr/>
            </p:nvSpPr>
            <p:spPr>
              <a:xfrm>
                <a:off x="317485" y="458670"/>
                <a:ext cx="2114366" cy="3331476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1"/>
                  </a:gs>
                  <a:gs pos="50000">
                    <a:schemeClr val="bg1">
                      <a:lumMod val="65000"/>
                    </a:schemeClr>
                  </a:gs>
                  <a:gs pos="100000">
                    <a:schemeClr val="tx1"/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4" name="楕円 893">
                <a:extLst>
                  <a:ext uri="{FF2B5EF4-FFF2-40B4-BE49-F238E27FC236}">
                    <a16:creationId xmlns:a16="http://schemas.microsoft.com/office/drawing/2014/main" id="{D0E4671A-EE0F-4E6E-9950-A251C591671E}"/>
                  </a:ext>
                </a:extLst>
              </p:cNvPr>
              <p:cNvSpPr/>
              <p:nvPr/>
            </p:nvSpPr>
            <p:spPr>
              <a:xfrm>
                <a:off x="395992" y="458670"/>
                <a:ext cx="2114366" cy="333147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95" name="グループ化 894">
                <a:extLst>
                  <a:ext uri="{FF2B5EF4-FFF2-40B4-BE49-F238E27FC236}">
                    <a16:creationId xmlns:a16="http://schemas.microsoft.com/office/drawing/2014/main" id="{94309F5D-B18F-4D8A-B62B-B7E9E9E258A2}"/>
                  </a:ext>
                </a:extLst>
              </p:cNvPr>
              <p:cNvGrpSpPr/>
              <p:nvPr/>
            </p:nvGrpSpPr>
            <p:grpSpPr>
              <a:xfrm>
                <a:off x="420217" y="540794"/>
                <a:ext cx="2039384" cy="3171838"/>
                <a:chOff x="2014812" y="3183535"/>
                <a:chExt cx="3185784" cy="3144645"/>
              </a:xfrm>
            </p:grpSpPr>
            <p:sp>
              <p:nvSpPr>
                <p:cNvPr id="983" name="テキスト ボックス 982">
                  <a:extLst>
                    <a:ext uri="{FF2B5EF4-FFF2-40B4-BE49-F238E27FC236}">
                      <a16:creationId xmlns:a16="http://schemas.microsoft.com/office/drawing/2014/main" id="{B7BFA6DC-904E-4D26-8A23-92E886754F61}"/>
                    </a:ext>
                  </a:extLst>
                </p:cNvPr>
                <p:cNvSpPr txBox="1"/>
                <p:nvPr/>
              </p:nvSpPr>
              <p:spPr>
                <a:xfrm>
                  <a:off x="3523266" y="3183535"/>
                  <a:ext cx="204107" cy="14508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20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84" name="テキスト ボックス 983">
                  <a:extLst>
                    <a:ext uri="{FF2B5EF4-FFF2-40B4-BE49-F238E27FC236}">
                      <a16:creationId xmlns:a16="http://schemas.microsoft.com/office/drawing/2014/main" id="{A4F844CA-F951-4273-BCC8-BAA6C7F45E4E}"/>
                    </a:ext>
                  </a:extLst>
                </p:cNvPr>
                <p:cNvSpPr txBox="1"/>
                <p:nvPr/>
              </p:nvSpPr>
              <p:spPr>
                <a:xfrm>
                  <a:off x="3567417" y="6183095"/>
                  <a:ext cx="115804" cy="14508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3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85" name="テキスト ボックス 984">
                  <a:extLst>
                    <a:ext uri="{FF2B5EF4-FFF2-40B4-BE49-F238E27FC236}">
                      <a16:creationId xmlns:a16="http://schemas.microsoft.com/office/drawing/2014/main" id="{6C1B1DDC-C53F-4605-98A6-3390DA2DB10B}"/>
                    </a:ext>
                  </a:extLst>
                </p:cNvPr>
                <p:cNvSpPr txBox="1"/>
                <p:nvPr/>
              </p:nvSpPr>
              <p:spPr>
                <a:xfrm>
                  <a:off x="4044131" y="3248482"/>
                  <a:ext cx="115804" cy="14508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86" name="テキスト ボックス 985">
                  <a:extLst>
                    <a:ext uri="{FF2B5EF4-FFF2-40B4-BE49-F238E27FC236}">
                      <a16:creationId xmlns:a16="http://schemas.microsoft.com/office/drawing/2014/main" id="{3AAAB650-06DD-4BEB-A629-7B769AE264F3}"/>
                    </a:ext>
                  </a:extLst>
                </p:cNvPr>
                <p:cNvSpPr txBox="1"/>
                <p:nvPr/>
              </p:nvSpPr>
              <p:spPr>
                <a:xfrm>
                  <a:off x="4432160" y="3471261"/>
                  <a:ext cx="204107" cy="14508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18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87" name="テキスト ボックス 986">
                  <a:extLst>
                    <a:ext uri="{FF2B5EF4-FFF2-40B4-BE49-F238E27FC236}">
                      <a16:creationId xmlns:a16="http://schemas.microsoft.com/office/drawing/2014/main" id="{6D62280C-F8E8-464D-8E62-8D468B33F606}"/>
                    </a:ext>
                  </a:extLst>
                </p:cNvPr>
                <p:cNvSpPr txBox="1"/>
                <p:nvPr/>
              </p:nvSpPr>
              <p:spPr>
                <a:xfrm>
                  <a:off x="4965517" y="5142769"/>
                  <a:ext cx="204107" cy="14508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10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88" name="テキスト ボックス 987">
                  <a:extLst>
                    <a:ext uri="{FF2B5EF4-FFF2-40B4-BE49-F238E27FC236}">
                      <a16:creationId xmlns:a16="http://schemas.microsoft.com/office/drawing/2014/main" id="{7D4F55FB-68CA-43DA-A135-8180427EE1EE}"/>
                    </a:ext>
                  </a:extLst>
                </p:cNvPr>
                <p:cNvSpPr txBox="1"/>
                <p:nvPr/>
              </p:nvSpPr>
              <p:spPr>
                <a:xfrm>
                  <a:off x="4754771" y="5560047"/>
                  <a:ext cx="204107" cy="14508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15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89" name="テキスト ボックス 988">
                  <a:extLst>
                    <a:ext uri="{FF2B5EF4-FFF2-40B4-BE49-F238E27FC236}">
                      <a16:creationId xmlns:a16="http://schemas.microsoft.com/office/drawing/2014/main" id="{B39B0931-C7CF-48C1-8EB9-B1F33FC21E77}"/>
                    </a:ext>
                  </a:extLst>
                </p:cNvPr>
                <p:cNvSpPr txBox="1"/>
                <p:nvPr/>
              </p:nvSpPr>
              <p:spPr>
                <a:xfrm>
                  <a:off x="3116420" y="3241075"/>
                  <a:ext cx="115804" cy="14508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5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90" name="テキスト ボックス 989">
                  <a:extLst>
                    <a:ext uri="{FF2B5EF4-FFF2-40B4-BE49-F238E27FC236}">
                      <a16:creationId xmlns:a16="http://schemas.microsoft.com/office/drawing/2014/main" id="{B0029E43-647F-4269-9C22-1228E89535D3}"/>
                    </a:ext>
                  </a:extLst>
                </p:cNvPr>
                <p:cNvSpPr txBox="1"/>
                <p:nvPr/>
              </p:nvSpPr>
              <p:spPr>
                <a:xfrm>
                  <a:off x="2349303" y="3789015"/>
                  <a:ext cx="115804" cy="14508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9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91" name="テキスト ボックス 990">
                  <a:extLst>
                    <a:ext uri="{FF2B5EF4-FFF2-40B4-BE49-F238E27FC236}">
                      <a16:creationId xmlns:a16="http://schemas.microsoft.com/office/drawing/2014/main" id="{8F8799CC-EF4E-4A77-93FF-41385BC6D913}"/>
                    </a:ext>
                  </a:extLst>
                </p:cNvPr>
                <p:cNvSpPr txBox="1"/>
                <p:nvPr/>
              </p:nvSpPr>
              <p:spPr>
                <a:xfrm>
                  <a:off x="2125911" y="5142008"/>
                  <a:ext cx="115804" cy="14508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8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92" name="テキスト ボックス 991">
                  <a:extLst>
                    <a:ext uri="{FF2B5EF4-FFF2-40B4-BE49-F238E27FC236}">
                      <a16:creationId xmlns:a16="http://schemas.microsoft.com/office/drawing/2014/main" id="{37E07AD1-6A12-4205-A862-D9B2238D01E8}"/>
                    </a:ext>
                  </a:extLst>
                </p:cNvPr>
                <p:cNvSpPr txBox="1"/>
                <p:nvPr/>
              </p:nvSpPr>
              <p:spPr>
                <a:xfrm>
                  <a:off x="2673852" y="5892265"/>
                  <a:ext cx="115804" cy="14508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7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93" name="テキスト ボックス 992">
                  <a:extLst>
                    <a:ext uri="{FF2B5EF4-FFF2-40B4-BE49-F238E27FC236}">
                      <a16:creationId xmlns:a16="http://schemas.microsoft.com/office/drawing/2014/main" id="{7A64BDF8-1A76-470E-A67B-E5314E412C8E}"/>
                    </a:ext>
                  </a:extLst>
                </p:cNvPr>
                <p:cNvSpPr txBox="1"/>
                <p:nvPr/>
              </p:nvSpPr>
              <p:spPr>
                <a:xfrm>
                  <a:off x="4469412" y="5896480"/>
                  <a:ext cx="115804" cy="14508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2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94" name="テキスト ボックス 993">
                  <a:extLst>
                    <a:ext uri="{FF2B5EF4-FFF2-40B4-BE49-F238E27FC236}">
                      <a16:creationId xmlns:a16="http://schemas.microsoft.com/office/drawing/2014/main" id="{946AA6D4-D305-4E14-AA81-34BB4B0EC4FE}"/>
                    </a:ext>
                  </a:extLst>
                </p:cNvPr>
                <p:cNvSpPr txBox="1"/>
                <p:nvPr/>
              </p:nvSpPr>
              <p:spPr>
                <a:xfrm>
                  <a:off x="5084792" y="4682580"/>
                  <a:ext cx="115804" cy="14508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6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95" name="テキスト ボックス 994">
                  <a:extLst>
                    <a:ext uri="{FF2B5EF4-FFF2-40B4-BE49-F238E27FC236}">
                      <a16:creationId xmlns:a16="http://schemas.microsoft.com/office/drawing/2014/main" id="{048E5CCB-EC04-469D-AF08-2EB5EAD3AC98}"/>
                    </a:ext>
                  </a:extLst>
                </p:cNvPr>
                <p:cNvSpPr txBox="1"/>
                <p:nvPr/>
              </p:nvSpPr>
              <p:spPr>
                <a:xfrm>
                  <a:off x="4802392" y="3797445"/>
                  <a:ext cx="115804" cy="14508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4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96" name="テキスト ボックス 995">
                  <a:extLst>
                    <a:ext uri="{FF2B5EF4-FFF2-40B4-BE49-F238E27FC236}">
                      <a16:creationId xmlns:a16="http://schemas.microsoft.com/office/drawing/2014/main" id="{3E401698-89A3-4A88-9CAF-8D28E8F98E12}"/>
                    </a:ext>
                  </a:extLst>
                </p:cNvPr>
                <p:cNvSpPr txBox="1"/>
                <p:nvPr/>
              </p:nvSpPr>
              <p:spPr>
                <a:xfrm>
                  <a:off x="4961302" y="4219700"/>
                  <a:ext cx="204107" cy="14508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13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97" name="テキスト ボックス 996">
                  <a:extLst>
                    <a:ext uri="{FF2B5EF4-FFF2-40B4-BE49-F238E27FC236}">
                      <a16:creationId xmlns:a16="http://schemas.microsoft.com/office/drawing/2014/main" id="{19D31551-2794-4185-A28E-1BD0EA102150}"/>
                    </a:ext>
                  </a:extLst>
                </p:cNvPr>
                <p:cNvSpPr txBox="1"/>
                <p:nvPr/>
              </p:nvSpPr>
              <p:spPr>
                <a:xfrm>
                  <a:off x="3030864" y="6112203"/>
                  <a:ext cx="204107" cy="14508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19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98" name="テキスト ボックス 997">
                  <a:extLst>
                    <a:ext uri="{FF2B5EF4-FFF2-40B4-BE49-F238E27FC236}">
                      <a16:creationId xmlns:a16="http://schemas.microsoft.com/office/drawing/2014/main" id="{50DC116C-089B-4A21-B8F9-38FDF9858880}"/>
                    </a:ext>
                  </a:extLst>
                </p:cNvPr>
                <p:cNvSpPr txBox="1"/>
                <p:nvPr/>
              </p:nvSpPr>
              <p:spPr>
                <a:xfrm>
                  <a:off x="4017158" y="6112203"/>
                  <a:ext cx="204107" cy="14508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17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999" name="テキスト ボックス 998">
                  <a:extLst>
                    <a:ext uri="{FF2B5EF4-FFF2-40B4-BE49-F238E27FC236}">
                      <a16:creationId xmlns:a16="http://schemas.microsoft.com/office/drawing/2014/main" id="{A46E5B12-D917-43F9-AB9E-A866B704CEAA}"/>
                    </a:ext>
                  </a:extLst>
                </p:cNvPr>
                <p:cNvSpPr txBox="1"/>
                <p:nvPr/>
              </p:nvSpPr>
              <p:spPr>
                <a:xfrm>
                  <a:off x="2292997" y="5550263"/>
                  <a:ext cx="204107" cy="14508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16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00" name="テキスト ボックス 999">
                  <a:extLst>
                    <a:ext uri="{FF2B5EF4-FFF2-40B4-BE49-F238E27FC236}">
                      <a16:creationId xmlns:a16="http://schemas.microsoft.com/office/drawing/2014/main" id="{56E0CA8F-8D2C-4168-A430-7487B24F5BBB}"/>
                    </a:ext>
                  </a:extLst>
                </p:cNvPr>
                <p:cNvSpPr txBox="1"/>
                <p:nvPr/>
              </p:nvSpPr>
              <p:spPr>
                <a:xfrm>
                  <a:off x="2651266" y="3455444"/>
                  <a:ext cx="204107" cy="14508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12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01" name="テキスト ボックス 1000">
                  <a:extLst>
                    <a:ext uri="{FF2B5EF4-FFF2-40B4-BE49-F238E27FC236}">
                      <a16:creationId xmlns:a16="http://schemas.microsoft.com/office/drawing/2014/main" id="{9F5DF69E-D871-4614-8C6F-3400FB72D5E3}"/>
                    </a:ext>
                  </a:extLst>
                </p:cNvPr>
                <p:cNvSpPr txBox="1"/>
                <p:nvPr/>
              </p:nvSpPr>
              <p:spPr>
                <a:xfrm>
                  <a:off x="2078830" y="4214131"/>
                  <a:ext cx="204107" cy="14508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14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002" name="テキスト ボックス 1001">
                  <a:extLst>
                    <a:ext uri="{FF2B5EF4-FFF2-40B4-BE49-F238E27FC236}">
                      <a16:creationId xmlns:a16="http://schemas.microsoft.com/office/drawing/2014/main" id="{DE2480CB-DFC7-4440-B3BF-4EF56FCDB6BA}"/>
                    </a:ext>
                  </a:extLst>
                </p:cNvPr>
                <p:cNvSpPr txBox="1"/>
                <p:nvPr/>
              </p:nvSpPr>
              <p:spPr>
                <a:xfrm>
                  <a:off x="2014812" y="4686203"/>
                  <a:ext cx="204107" cy="14508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11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grpSp>
            <p:nvGrpSpPr>
              <p:cNvPr id="896" name="グループ化 895">
                <a:extLst>
                  <a:ext uri="{FF2B5EF4-FFF2-40B4-BE49-F238E27FC236}">
                    <a16:creationId xmlns:a16="http://schemas.microsoft.com/office/drawing/2014/main" id="{D272FC6C-19A9-46B4-9DA4-3A79A6672995}"/>
                  </a:ext>
                </a:extLst>
              </p:cNvPr>
              <p:cNvGrpSpPr/>
              <p:nvPr/>
            </p:nvGrpSpPr>
            <p:grpSpPr>
              <a:xfrm>
                <a:off x="591164" y="724662"/>
                <a:ext cx="1776734" cy="2799492"/>
                <a:chOff x="2444152" y="920152"/>
                <a:chExt cx="5017697" cy="5017697"/>
              </a:xfrm>
            </p:grpSpPr>
            <p:grpSp>
              <p:nvGrpSpPr>
                <p:cNvPr id="897" name="グループ化 896">
                  <a:extLst>
                    <a:ext uri="{FF2B5EF4-FFF2-40B4-BE49-F238E27FC236}">
                      <a16:creationId xmlns:a16="http://schemas.microsoft.com/office/drawing/2014/main" id="{6021770B-7D78-4ECC-A066-D632C51C3716}"/>
                    </a:ext>
                  </a:extLst>
                </p:cNvPr>
                <p:cNvGrpSpPr/>
                <p:nvPr/>
              </p:nvGrpSpPr>
              <p:grpSpPr>
                <a:xfrm>
                  <a:off x="2608053" y="1115653"/>
                  <a:ext cx="4689894" cy="4626857"/>
                  <a:chOff x="2608053" y="1115653"/>
                  <a:chExt cx="4689894" cy="4626857"/>
                </a:xfrm>
                <a:solidFill>
                  <a:srgbClr val="FFFFCC"/>
                </a:solidFill>
              </p:grpSpPr>
              <p:sp>
                <p:nvSpPr>
                  <p:cNvPr id="963" name="フリーフォーム: 図形 962">
                    <a:extLst>
                      <a:ext uri="{FF2B5EF4-FFF2-40B4-BE49-F238E27FC236}">
                        <a16:creationId xmlns:a16="http://schemas.microsoft.com/office/drawing/2014/main" id="{9C7F1D40-DFCB-4336-929E-A86E10BB2205}"/>
                      </a:ext>
                    </a:extLst>
                  </p:cNvPr>
                  <p:cNvSpPr/>
                  <p:nvPr/>
                </p:nvSpPr>
                <p:spPr>
                  <a:xfrm>
                    <a:off x="5212169" y="1115653"/>
                    <a:ext cx="816904" cy="847377"/>
                  </a:xfrm>
                  <a:custGeom>
                    <a:avLst/>
                    <a:gdLst>
                      <a:gd name="connsiteX0" fmla="*/ 108305 w 816904"/>
                      <a:gd name="connsiteY0" fmla="*/ 0 h 847377"/>
                      <a:gd name="connsiteX1" fmla="*/ 213419 w 816904"/>
                      <a:gd name="connsiteY1" fmla="*/ 16042 h 847377"/>
                      <a:gd name="connsiteX2" fmla="*/ 653590 w 816904"/>
                      <a:gd name="connsiteY2" fmla="*/ 152679 h 847377"/>
                      <a:gd name="connsiteX3" fmla="*/ 816904 w 816904"/>
                      <a:gd name="connsiteY3" fmla="*/ 231351 h 847377"/>
                      <a:gd name="connsiteX4" fmla="*/ 500446 w 816904"/>
                      <a:gd name="connsiteY4" fmla="*/ 847377 h 847377"/>
                      <a:gd name="connsiteX5" fmla="*/ 383848 w 816904"/>
                      <a:gd name="connsiteY5" fmla="*/ 791209 h 847377"/>
                      <a:gd name="connsiteX6" fmla="*/ 73758 w 816904"/>
                      <a:gd name="connsiteY6" fmla="*/ 694952 h 847377"/>
                      <a:gd name="connsiteX7" fmla="*/ 0 w 816904"/>
                      <a:gd name="connsiteY7" fmla="*/ 683695 h 847377"/>
                      <a:gd name="connsiteX8" fmla="*/ 108305 w 816904"/>
                      <a:gd name="connsiteY8" fmla="*/ 0 h 8473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16904" h="847377">
                        <a:moveTo>
                          <a:pt x="108305" y="0"/>
                        </a:moveTo>
                        <a:lnTo>
                          <a:pt x="213419" y="16042"/>
                        </a:lnTo>
                        <a:cubicBezTo>
                          <a:pt x="366070" y="47279"/>
                          <a:pt x="513317" y="93348"/>
                          <a:pt x="653590" y="152679"/>
                        </a:cubicBezTo>
                        <a:lnTo>
                          <a:pt x="816904" y="231351"/>
                        </a:lnTo>
                        <a:lnTo>
                          <a:pt x="500446" y="847377"/>
                        </a:lnTo>
                        <a:lnTo>
                          <a:pt x="383848" y="791209"/>
                        </a:lnTo>
                        <a:cubicBezTo>
                          <a:pt x="285029" y="749412"/>
                          <a:pt x="181297" y="716958"/>
                          <a:pt x="73758" y="694952"/>
                        </a:cubicBezTo>
                        <a:lnTo>
                          <a:pt x="0" y="683695"/>
                        </a:lnTo>
                        <a:lnTo>
                          <a:pt x="108305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4" name="フリーフォーム: 図形 963">
                    <a:extLst>
                      <a:ext uri="{FF2B5EF4-FFF2-40B4-BE49-F238E27FC236}">
                        <a16:creationId xmlns:a16="http://schemas.microsoft.com/office/drawing/2014/main" id="{F8339F59-13FF-4830-935F-67B1EFB68934}"/>
                      </a:ext>
                    </a:extLst>
                  </p:cNvPr>
                  <p:cNvSpPr/>
                  <p:nvPr/>
                </p:nvSpPr>
                <p:spPr>
                  <a:xfrm>
                    <a:off x="4953862" y="1970697"/>
                    <a:ext cx="679443" cy="1461053"/>
                  </a:xfrm>
                  <a:custGeom>
                    <a:avLst/>
                    <a:gdLst>
                      <a:gd name="connsiteX0" fmla="*/ 231165 w 679443"/>
                      <a:gd name="connsiteY0" fmla="*/ 0 h 1461053"/>
                      <a:gd name="connsiteX1" fmla="*/ 297064 w 679443"/>
                      <a:gd name="connsiteY1" fmla="*/ 10057 h 1461053"/>
                      <a:gd name="connsiteX2" fmla="*/ 574552 w 679443"/>
                      <a:gd name="connsiteY2" fmla="*/ 96195 h 1461053"/>
                      <a:gd name="connsiteX3" fmla="*/ 679443 w 679443"/>
                      <a:gd name="connsiteY3" fmla="*/ 146723 h 1461053"/>
                      <a:gd name="connsiteX4" fmla="*/ 4481 w 679443"/>
                      <a:gd name="connsiteY4" fmla="*/ 1460624 h 1461053"/>
                      <a:gd name="connsiteX5" fmla="*/ 1771 w 679443"/>
                      <a:gd name="connsiteY5" fmla="*/ 1461053 h 1461053"/>
                      <a:gd name="connsiteX6" fmla="*/ 0 w 679443"/>
                      <a:gd name="connsiteY6" fmla="*/ 1459270 h 1461053"/>
                      <a:gd name="connsiteX7" fmla="*/ 231165 w 679443"/>
                      <a:gd name="connsiteY7" fmla="*/ 0 h 14610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79443" h="1461053">
                        <a:moveTo>
                          <a:pt x="231165" y="0"/>
                        </a:moveTo>
                        <a:lnTo>
                          <a:pt x="297064" y="10057"/>
                        </a:lnTo>
                        <a:cubicBezTo>
                          <a:pt x="393297" y="29750"/>
                          <a:pt x="486123" y="58792"/>
                          <a:pt x="574552" y="96195"/>
                        </a:cubicBezTo>
                        <a:lnTo>
                          <a:pt x="679443" y="146723"/>
                        </a:lnTo>
                        <a:lnTo>
                          <a:pt x="4481" y="1460624"/>
                        </a:lnTo>
                        <a:lnTo>
                          <a:pt x="1771" y="1461053"/>
                        </a:lnTo>
                        <a:lnTo>
                          <a:pt x="0" y="1459270"/>
                        </a:lnTo>
                        <a:lnTo>
                          <a:pt x="231165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65" name="フリーフォーム: 図形 964">
                    <a:extLst>
                      <a:ext uri="{FF2B5EF4-FFF2-40B4-BE49-F238E27FC236}">
                        <a16:creationId xmlns:a16="http://schemas.microsoft.com/office/drawing/2014/main" id="{31BD36BB-C4C0-4442-965E-B4458929CB7F}"/>
                      </a:ext>
                    </a:extLst>
                  </p:cNvPr>
                  <p:cNvSpPr/>
                  <p:nvPr/>
                </p:nvSpPr>
                <p:spPr>
                  <a:xfrm>
                    <a:off x="3893047" y="1115680"/>
                    <a:ext cx="800600" cy="841454"/>
                  </a:xfrm>
                  <a:custGeom>
                    <a:avLst/>
                    <a:gdLst>
                      <a:gd name="connsiteX0" fmla="*/ 692295 w 800600"/>
                      <a:gd name="connsiteY0" fmla="*/ 0 h 841454"/>
                      <a:gd name="connsiteX1" fmla="*/ 800600 w 800600"/>
                      <a:gd name="connsiteY1" fmla="*/ 683695 h 841454"/>
                      <a:gd name="connsiteX2" fmla="*/ 727026 w 800600"/>
                      <a:gd name="connsiteY2" fmla="*/ 694924 h 841454"/>
                      <a:gd name="connsiteX3" fmla="*/ 416936 w 800600"/>
                      <a:gd name="connsiteY3" fmla="*/ 791181 h 841454"/>
                      <a:gd name="connsiteX4" fmla="*/ 312575 w 800600"/>
                      <a:gd name="connsiteY4" fmla="*/ 841454 h 841454"/>
                      <a:gd name="connsiteX5" fmla="*/ 0 w 800600"/>
                      <a:gd name="connsiteY5" fmla="*/ 223558 h 841454"/>
                      <a:gd name="connsiteX6" fmla="*/ 147194 w 800600"/>
                      <a:gd name="connsiteY6" fmla="*/ 152651 h 841454"/>
                      <a:gd name="connsiteX7" fmla="*/ 587365 w 800600"/>
                      <a:gd name="connsiteY7" fmla="*/ 16014 h 841454"/>
                      <a:gd name="connsiteX8" fmla="*/ 692295 w 800600"/>
                      <a:gd name="connsiteY8" fmla="*/ 0 h 8414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00600" h="841454">
                        <a:moveTo>
                          <a:pt x="692295" y="0"/>
                        </a:moveTo>
                        <a:lnTo>
                          <a:pt x="800600" y="683695"/>
                        </a:lnTo>
                        <a:lnTo>
                          <a:pt x="727026" y="694924"/>
                        </a:lnTo>
                        <a:cubicBezTo>
                          <a:pt x="619488" y="716930"/>
                          <a:pt x="515755" y="749384"/>
                          <a:pt x="416936" y="791181"/>
                        </a:cubicBezTo>
                        <a:lnTo>
                          <a:pt x="312575" y="841454"/>
                        </a:lnTo>
                        <a:lnTo>
                          <a:pt x="0" y="223558"/>
                        </a:lnTo>
                        <a:lnTo>
                          <a:pt x="147194" y="152651"/>
                        </a:lnTo>
                        <a:cubicBezTo>
                          <a:pt x="287467" y="93320"/>
                          <a:pt x="434714" y="47251"/>
                          <a:pt x="587365" y="16014"/>
                        </a:cubicBezTo>
                        <a:lnTo>
                          <a:pt x="692295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6" name="フリーフォーム: 図形 965">
                    <a:extLst>
                      <a:ext uri="{FF2B5EF4-FFF2-40B4-BE49-F238E27FC236}">
                        <a16:creationId xmlns:a16="http://schemas.microsoft.com/office/drawing/2014/main" id="{4C2B3B37-422D-414A-9379-ECC324DD6898}"/>
                      </a:ext>
                    </a:extLst>
                  </p:cNvPr>
                  <p:cNvSpPr/>
                  <p:nvPr/>
                </p:nvSpPr>
                <p:spPr>
                  <a:xfrm>
                    <a:off x="4283960" y="1970724"/>
                    <a:ext cx="667628" cy="1456952"/>
                  </a:xfrm>
                  <a:custGeom>
                    <a:avLst/>
                    <a:gdLst>
                      <a:gd name="connsiteX0" fmla="*/ 436830 w 667628"/>
                      <a:gd name="connsiteY0" fmla="*/ 0 h 1456952"/>
                      <a:gd name="connsiteX1" fmla="*/ 667628 w 667628"/>
                      <a:gd name="connsiteY1" fmla="*/ 1456952 h 1456952"/>
                      <a:gd name="connsiteX2" fmla="*/ 663421 w 667628"/>
                      <a:gd name="connsiteY2" fmla="*/ 1452716 h 1456952"/>
                      <a:gd name="connsiteX3" fmla="*/ 0 w 667628"/>
                      <a:gd name="connsiteY3" fmla="*/ 141270 h 1456952"/>
                      <a:gd name="connsiteX4" fmla="*/ 93627 w 667628"/>
                      <a:gd name="connsiteY4" fmla="*/ 96167 h 1456952"/>
                      <a:gd name="connsiteX5" fmla="*/ 371115 w 667628"/>
                      <a:gd name="connsiteY5" fmla="*/ 10029 h 1456952"/>
                      <a:gd name="connsiteX6" fmla="*/ 436830 w 667628"/>
                      <a:gd name="connsiteY6" fmla="*/ 0 h 1456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67628" h="1456952">
                        <a:moveTo>
                          <a:pt x="436830" y="0"/>
                        </a:moveTo>
                        <a:lnTo>
                          <a:pt x="667628" y="1456952"/>
                        </a:lnTo>
                        <a:lnTo>
                          <a:pt x="663421" y="1452716"/>
                        </a:lnTo>
                        <a:lnTo>
                          <a:pt x="0" y="141270"/>
                        </a:lnTo>
                        <a:lnTo>
                          <a:pt x="93627" y="96167"/>
                        </a:lnTo>
                        <a:cubicBezTo>
                          <a:pt x="182057" y="58764"/>
                          <a:pt x="274883" y="29722"/>
                          <a:pt x="371115" y="10029"/>
                        </a:cubicBezTo>
                        <a:lnTo>
                          <a:pt x="43683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7" name="フリーフォーム: 図形 966">
                    <a:extLst>
                      <a:ext uri="{FF2B5EF4-FFF2-40B4-BE49-F238E27FC236}">
                        <a16:creationId xmlns:a16="http://schemas.microsoft.com/office/drawing/2014/main" id="{1EA28E36-3F97-431A-8730-E0273A157932}"/>
                      </a:ext>
                    </a:extLst>
                  </p:cNvPr>
                  <p:cNvSpPr/>
                  <p:nvPr/>
                </p:nvSpPr>
                <p:spPr>
                  <a:xfrm>
                    <a:off x="6129433" y="1781756"/>
                    <a:ext cx="915877" cy="905152"/>
                  </a:xfrm>
                  <a:custGeom>
                    <a:avLst/>
                    <a:gdLst>
                      <a:gd name="connsiteX0" fmla="*/ 491588 w 915877"/>
                      <a:gd name="connsiteY0" fmla="*/ 0 h 905152"/>
                      <a:gd name="connsiteX1" fmla="*/ 633043 w 915877"/>
                      <a:gd name="connsiteY1" fmla="*/ 155640 h 905152"/>
                      <a:gd name="connsiteX2" fmla="*/ 885492 w 915877"/>
                      <a:gd name="connsiteY2" fmla="*/ 529503 h 905152"/>
                      <a:gd name="connsiteX3" fmla="*/ 915877 w 915877"/>
                      <a:gd name="connsiteY3" fmla="*/ 592577 h 905152"/>
                      <a:gd name="connsiteX4" fmla="*/ 297980 w 915877"/>
                      <a:gd name="connsiteY4" fmla="*/ 905152 h 905152"/>
                      <a:gd name="connsiteX5" fmla="*/ 276144 w 915877"/>
                      <a:gd name="connsiteY5" fmla="*/ 859823 h 905152"/>
                      <a:gd name="connsiteX6" fmla="*/ 98299 w 915877"/>
                      <a:gd name="connsiteY6" fmla="*/ 596445 h 905152"/>
                      <a:gd name="connsiteX7" fmla="*/ 0 w 915877"/>
                      <a:gd name="connsiteY7" fmla="*/ 488288 h 905152"/>
                      <a:gd name="connsiteX8" fmla="*/ 491588 w 915877"/>
                      <a:gd name="connsiteY8" fmla="*/ 0 h 9051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5877" h="905152">
                        <a:moveTo>
                          <a:pt x="491588" y="0"/>
                        </a:moveTo>
                        <a:lnTo>
                          <a:pt x="633043" y="155640"/>
                        </a:lnTo>
                        <a:cubicBezTo>
                          <a:pt x="728621" y="271453"/>
                          <a:pt x="813294" y="396598"/>
                          <a:pt x="885492" y="529503"/>
                        </a:cubicBezTo>
                        <a:lnTo>
                          <a:pt x="915877" y="592577"/>
                        </a:lnTo>
                        <a:lnTo>
                          <a:pt x="297980" y="905152"/>
                        </a:lnTo>
                        <a:lnTo>
                          <a:pt x="276144" y="859823"/>
                        </a:lnTo>
                        <a:cubicBezTo>
                          <a:pt x="225282" y="766194"/>
                          <a:pt x="165631" y="678033"/>
                          <a:pt x="98299" y="596445"/>
                        </a:cubicBezTo>
                        <a:lnTo>
                          <a:pt x="0" y="488288"/>
                        </a:lnTo>
                        <a:lnTo>
                          <a:pt x="491588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8" name="フリーフォーム: 図形 967">
                    <a:extLst>
                      <a:ext uri="{FF2B5EF4-FFF2-40B4-BE49-F238E27FC236}">
                        <a16:creationId xmlns:a16="http://schemas.microsoft.com/office/drawing/2014/main" id="{C44080BB-43B8-4273-AF7D-9D7A6FC2A0C1}"/>
                      </a:ext>
                    </a:extLst>
                  </p:cNvPr>
                  <p:cNvSpPr/>
                  <p:nvPr/>
                </p:nvSpPr>
                <p:spPr>
                  <a:xfrm>
                    <a:off x="4964925" y="2392420"/>
                    <a:ext cx="1307628" cy="1034314"/>
                  </a:xfrm>
                  <a:custGeom>
                    <a:avLst/>
                    <a:gdLst>
                      <a:gd name="connsiteX0" fmla="*/ 1041304 w 1307628"/>
                      <a:gd name="connsiteY0" fmla="*/ 0 h 1034314"/>
                      <a:gd name="connsiteX1" fmla="*/ 1128788 w 1307628"/>
                      <a:gd name="connsiteY1" fmla="*/ 96257 h 1034314"/>
                      <a:gd name="connsiteX2" fmla="*/ 1287934 w 1307628"/>
                      <a:gd name="connsiteY2" fmla="*/ 331944 h 1034314"/>
                      <a:gd name="connsiteX3" fmla="*/ 1307628 w 1307628"/>
                      <a:gd name="connsiteY3" fmla="*/ 372826 h 1034314"/>
                      <a:gd name="connsiteX4" fmla="*/ 0 w 1307628"/>
                      <a:gd name="connsiteY4" fmla="*/ 1034314 h 1034314"/>
                      <a:gd name="connsiteX5" fmla="*/ 1041304 w 1307628"/>
                      <a:gd name="connsiteY5" fmla="*/ 0 h 10343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07628" h="1034314">
                        <a:moveTo>
                          <a:pt x="1041304" y="0"/>
                        </a:moveTo>
                        <a:lnTo>
                          <a:pt x="1128788" y="96257"/>
                        </a:lnTo>
                        <a:cubicBezTo>
                          <a:pt x="1189041" y="169267"/>
                          <a:pt x="1242420" y="248159"/>
                          <a:pt x="1287934" y="331944"/>
                        </a:cubicBezTo>
                        <a:lnTo>
                          <a:pt x="1307628" y="372826"/>
                        </a:lnTo>
                        <a:lnTo>
                          <a:pt x="0" y="1034314"/>
                        </a:lnTo>
                        <a:lnTo>
                          <a:pt x="1041304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9" name="フリーフォーム: 図形 968">
                    <a:extLst>
                      <a:ext uri="{FF2B5EF4-FFF2-40B4-BE49-F238E27FC236}">
                        <a16:creationId xmlns:a16="http://schemas.microsoft.com/office/drawing/2014/main" id="{3E9C9693-2223-4EC8-A3F1-80D548287AFA}"/>
                      </a:ext>
                    </a:extLst>
                  </p:cNvPr>
                  <p:cNvSpPr/>
                  <p:nvPr/>
                </p:nvSpPr>
                <p:spPr>
                  <a:xfrm>
                    <a:off x="2867098" y="1765603"/>
                    <a:ext cx="921861" cy="911892"/>
                  </a:xfrm>
                  <a:custGeom>
                    <a:avLst/>
                    <a:gdLst>
                      <a:gd name="connsiteX0" fmla="*/ 433572 w 921861"/>
                      <a:gd name="connsiteY0" fmla="*/ 0 h 911892"/>
                      <a:gd name="connsiteX1" fmla="*/ 921861 w 921861"/>
                      <a:gd name="connsiteY1" fmla="*/ 491589 h 911892"/>
                      <a:gd name="connsiteX2" fmla="*/ 917792 w 921861"/>
                      <a:gd name="connsiteY2" fmla="*/ 495286 h 911892"/>
                      <a:gd name="connsiteX3" fmla="*/ 633327 w 921861"/>
                      <a:gd name="connsiteY3" fmla="*/ 875976 h 911892"/>
                      <a:gd name="connsiteX4" fmla="*/ 616025 w 921861"/>
                      <a:gd name="connsiteY4" fmla="*/ 911892 h 911892"/>
                      <a:gd name="connsiteX5" fmla="*/ 0 w 921861"/>
                      <a:gd name="connsiteY5" fmla="*/ 595434 h 911892"/>
                      <a:gd name="connsiteX6" fmla="*/ 23979 w 921861"/>
                      <a:gd name="connsiteY6" fmla="*/ 545656 h 911892"/>
                      <a:gd name="connsiteX7" fmla="*/ 427775 w 921861"/>
                      <a:gd name="connsiteY7" fmla="*/ 5269 h 911892"/>
                      <a:gd name="connsiteX8" fmla="*/ 433572 w 921861"/>
                      <a:gd name="connsiteY8" fmla="*/ 0 h 9118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1861" h="911892">
                        <a:moveTo>
                          <a:pt x="433572" y="0"/>
                        </a:moveTo>
                        <a:lnTo>
                          <a:pt x="921861" y="491589"/>
                        </a:lnTo>
                        <a:lnTo>
                          <a:pt x="917792" y="495286"/>
                        </a:lnTo>
                        <a:cubicBezTo>
                          <a:pt x="805688" y="607391"/>
                          <a:pt x="709621" y="735533"/>
                          <a:pt x="633327" y="875976"/>
                        </a:cubicBezTo>
                        <a:lnTo>
                          <a:pt x="616025" y="911892"/>
                        </a:lnTo>
                        <a:lnTo>
                          <a:pt x="0" y="595434"/>
                        </a:lnTo>
                        <a:lnTo>
                          <a:pt x="23979" y="545656"/>
                        </a:lnTo>
                        <a:cubicBezTo>
                          <a:pt x="132276" y="346298"/>
                          <a:pt x="268643" y="164401"/>
                          <a:pt x="427775" y="5269"/>
                        </a:cubicBezTo>
                        <a:lnTo>
                          <a:pt x="433572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0" name="フリーフォーム: 図形 969">
                    <a:extLst>
                      <a:ext uri="{FF2B5EF4-FFF2-40B4-BE49-F238E27FC236}">
                        <a16:creationId xmlns:a16="http://schemas.microsoft.com/office/drawing/2014/main" id="{AAC295B5-3B94-4C12-A978-D59426D351FA}"/>
                      </a:ext>
                    </a:extLst>
                  </p:cNvPr>
                  <p:cNvSpPr/>
                  <p:nvPr/>
                </p:nvSpPr>
                <p:spPr>
                  <a:xfrm>
                    <a:off x="3637513" y="2380395"/>
                    <a:ext cx="1314664" cy="1051013"/>
                  </a:xfrm>
                  <a:custGeom>
                    <a:avLst/>
                    <a:gdLst>
                      <a:gd name="connsiteX0" fmla="*/ 273820 w 1314664"/>
                      <a:gd name="connsiteY0" fmla="*/ 0 h 1051013"/>
                      <a:gd name="connsiteX1" fmla="*/ 1314074 w 1314664"/>
                      <a:gd name="connsiteY1" fmla="*/ 1047284 h 1051013"/>
                      <a:gd name="connsiteX2" fmla="*/ 1314664 w 1314664"/>
                      <a:gd name="connsiteY2" fmla="*/ 1051013 h 1051013"/>
                      <a:gd name="connsiteX3" fmla="*/ 1312539 w 1314664"/>
                      <a:gd name="connsiteY3" fmla="*/ 1050676 h 1051013"/>
                      <a:gd name="connsiteX4" fmla="*/ 0 w 1314664"/>
                      <a:gd name="connsiteY4" fmla="*/ 376413 h 1051013"/>
                      <a:gd name="connsiteX5" fmla="*/ 15628 w 1314664"/>
                      <a:gd name="connsiteY5" fmla="*/ 343970 h 1051013"/>
                      <a:gd name="connsiteX6" fmla="*/ 270185 w 1314664"/>
                      <a:gd name="connsiteY6" fmla="*/ 3304 h 1051013"/>
                      <a:gd name="connsiteX7" fmla="*/ 273820 w 1314664"/>
                      <a:gd name="connsiteY7" fmla="*/ 0 h 10510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314664" h="1051013">
                        <a:moveTo>
                          <a:pt x="273820" y="0"/>
                        </a:moveTo>
                        <a:lnTo>
                          <a:pt x="1314074" y="1047284"/>
                        </a:lnTo>
                        <a:lnTo>
                          <a:pt x="1314664" y="1051013"/>
                        </a:lnTo>
                        <a:lnTo>
                          <a:pt x="1312539" y="1050676"/>
                        </a:lnTo>
                        <a:lnTo>
                          <a:pt x="0" y="376413"/>
                        </a:lnTo>
                        <a:lnTo>
                          <a:pt x="15628" y="343970"/>
                        </a:lnTo>
                        <a:cubicBezTo>
                          <a:pt x="83900" y="218293"/>
                          <a:pt x="169867" y="103623"/>
                          <a:pt x="270185" y="3304"/>
                        </a:cubicBezTo>
                        <a:lnTo>
                          <a:pt x="27382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1" name="フリーフォーム: 図形 970">
                    <a:extLst>
                      <a:ext uri="{FF2B5EF4-FFF2-40B4-BE49-F238E27FC236}">
                        <a16:creationId xmlns:a16="http://schemas.microsoft.com/office/drawing/2014/main" id="{3B6769F7-5942-4682-B26D-9E9F97CE54C2}"/>
                      </a:ext>
                    </a:extLst>
                  </p:cNvPr>
                  <p:cNvSpPr/>
                  <p:nvPr/>
                </p:nvSpPr>
                <p:spPr>
                  <a:xfrm>
                    <a:off x="2608053" y="3064993"/>
                    <a:ext cx="715784" cy="734691"/>
                  </a:xfrm>
                  <a:custGeom>
                    <a:avLst/>
                    <a:gdLst>
                      <a:gd name="connsiteX0" fmla="*/ 31070 w 715784"/>
                      <a:gd name="connsiteY0" fmla="*/ 0 h 734691"/>
                      <a:gd name="connsiteX1" fmla="*/ 714765 w 715784"/>
                      <a:gd name="connsiteY1" fmla="*/ 108305 h 734691"/>
                      <a:gd name="connsiteX2" fmla="*/ 701518 w 715784"/>
                      <a:gd name="connsiteY2" fmla="*/ 195105 h 734691"/>
                      <a:gd name="connsiteX3" fmla="*/ 692989 w 715784"/>
                      <a:gd name="connsiteY3" fmla="*/ 364008 h 734691"/>
                      <a:gd name="connsiteX4" fmla="*/ 701518 w 715784"/>
                      <a:gd name="connsiteY4" fmla="*/ 532911 h 734691"/>
                      <a:gd name="connsiteX5" fmla="*/ 715784 w 715784"/>
                      <a:gd name="connsiteY5" fmla="*/ 626386 h 734691"/>
                      <a:gd name="connsiteX6" fmla="*/ 32089 w 715784"/>
                      <a:gd name="connsiteY6" fmla="*/ 734691 h 734691"/>
                      <a:gd name="connsiteX7" fmla="*/ 12107 w 715784"/>
                      <a:gd name="connsiteY7" fmla="*/ 603765 h 734691"/>
                      <a:gd name="connsiteX8" fmla="*/ 0 w 715784"/>
                      <a:gd name="connsiteY8" fmla="*/ 364008 h 734691"/>
                      <a:gd name="connsiteX9" fmla="*/ 12107 w 715784"/>
                      <a:gd name="connsiteY9" fmla="*/ 124251 h 734691"/>
                      <a:gd name="connsiteX10" fmla="*/ 31070 w 715784"/>
                      <a:gd name="connsiteY10" fmla="*/ 0 h 7346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15784" h="734691">
                        <a:moveTo>
                          <a:pt x="31070" y="0"/>
                        </a:moveTo>
                        <a:lnTo>
                          <a:pt x="714765" y="108305"/>
                        </a:lnTo>
                        <a:lnTo>
                          <a:pt x="701518" y="195105"/>
                        </a:lnTo>
                        <a:cubicBezTo>
                          <a:pt x="695878" y="250639"/>
                          <a:pt x="692989" y="306986"/>
                          <a:pt x="692989" y="364008"/>
                        </a:cubicBezTo>
                        <a:cubicBezTo>
                          <a:pt x="692989" y="421030"/>
                          <a:pt x="695878" y="477377"/>
                          <a:pt x="701518" y="532911"/>
                        </a:cubicBezTo>
                        <a:lnTo>
                          <a:pt x="715784" y="626386"/>
                        </a:lnTo>
                        <a:lnTo>
                          <a:pt x="32089" y="734691"/>
                        </a:lnTo>
                        <a:lnTo>
                          <a:pt x="12107" y="603765"/>
                        </a:lnTo>
                        <a:cubicBezTo>
                          <a:pt x="4101" y="524935"/>
                          <a:pt x="0" y="444951"/>
                          <a:pt x="0" y="364008"/>
                        </a:cubicBezTo>
                        <a:cubicBezTo>
                          <a:pt x="0" y="283066"/>
                          <a:pt x="4101" y="203081"/>
                          <a:pt x="12107" y="124251"/>
                        </a:cubicBezTo>
                        <a:lnTo>
                          <a:pt x="3107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2" name="フリーフォーム: 図形 971">
                    <a:extLst>
                      <a:ext uri="{FF2B5EF4-FFF2-40B4-BE49-F238E27FC236}">
                        <a16:creationId xmlns:a16="http://schemas.microsoft.com/office/drawing/2014/main" id="{BC06E5ED-2DDD-453F-BA3E-C55556E3B2D7}"/>
                      </a:ext>
                    </a:extLst>
                  </p:cNvPr>
                  <p:cNvSpPr/>
                  <p:nvPr/>
                </p:nvSpPr>
                <p:spPr>
                  <a:xfrm>
                    <a:off x="3474720" y="3200442"/>
                    <a:ext cx="1477596" cy="463793"/>
                  </a:xfrm>
                  <a:custGeom>
                    <a:avLst/>
                    <a:gdLst>
                      <a:gd name="connsiteX0" fmla="*/ 19447 w 1477596"/>
                      <a:gd name="connsiteY0" fmla="*/ 0 h 463793"/>
                      <a:gd name="connsiteX1" fmla="*/ 1475333 w 1477596"/>
                      <a:gd name="connsiteY1" fmla="*/ 230628 h 463793"/>
                      <a:gd name="connsiteX2" fmla="*/ 1477588 w 1477596"/>
                      <a:gd name="connsiteY2" fmla="*/ 231786 h 463793"/>
                      <a:gd name="connsiteX3" fmla="*/ 1477596 w 1477596"/>
                      <a:gd name="connsiteY3" fmla="*/ 231833 h 463793"/>
                      <a:gd name="connsiteX4" fmla="*/ 1476689 w 1477596"/>
                      <a:gd name="connsiteY4" fmla="*/ 231977 h 463793"/>
                      <a:gd name="connsiteX5" fmla="*/ 1477596 w 1477596"/>
                      <a:gd name="connsiteY5" fmla="*/ 232121 h 463793"/>
                      <a:gd name="connsiteX6" fmla="*/ 1477458 w 1477596"/>
                      <a:gd name="connsiteY6" fmla="*/ 232989 h 463793"/>
                      <a:gd name="connsiteX7" fmla="*/ 20465 w 1477596"/>
                      <a:gd name="connsiteY7" fmla="*/ 463793 h 463793"/>
                      <a:gd name="connsiteX8" fmla="*/ 7632 w 1477596"/>
                      <a:gd name="connsiteY8" fmla="*/ 379704 h 463793"/>
                      <a:gd name="connsiteX9" fmla="*/ 0 w 1477596"/>
                      <a:gd name="connsiteY9" fmla="*/ 228559 h 463793"/>
                      <a:gd name="connsiteX10" fmla="*/ 7632 w 1477596"/>
                      <a:gd name="connsiteY10" fmla="*/ 77414 h 463793"/>
                      <a:gd name="connsiteX11" fmla="*/ 19447 w 1477596"/>
                      <a:gd name="connsiteY11" fmla="*/ 0 h 463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477596" h="463793">
                        <a:moveTo>
                          <a:pt x="19447" y="0"/>
                        </a:moveTo>
                        <a:lnTo>
                          <a:pt x="1475333" y="230628"/>
                        </a:lnTo>
                        <a:lnTo>
                          <a:pt x="1477588" y="231786"/>
                        </a:lnTo>
                        <a:lnTo>
                          <a:pt x="1477596" y="231833"/>
                        </a:lnTo>
                        <a:lnTo>
                          <a:pt x="1476689" y="231977"/>
                        </a:lnTo>
                        <a:lnTo>
                          <a:pt x="1477596" y="232121"/>
                        </a:lnTo>
                        <a:lnTo>
                          <a:pt x="1477458" y="232989"/>
                        </a:lnTo>
                        <a:lnTo>
                          <a:pt x="20465" y="463793"/>
                        </a:lnTo>
                        <a:lnTo>
                          <a:pt x="7632" y="379704"/>
                        </a:lnTo>
                        <a:cubicBezTo>
                          <a:pt x="2585" y="330009"/>
                          <a:pt x="0" y="279586"/>
                          <a:pt x="0" y="228559"/>
                        </a:cubicBezTo>
                        <a:cubicBezTo>
                          <a:pt x="0" y="177532"/>
                          <a:pt x="2585" y="127109"/>
                          <a:pt x="7632" y="77414"/>
                        </a:cubicBezTo>
                        <a:lnTo>
                          <a:pt x="1944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3" name="フリーフォーム: 図形 972">
                    <a:extLst>
                      <a:ext uri="{FF2B5EF4-FFF2-40B4-BE49-F238E27FC236}">
                        <a16:creationId xmlns:a16="http://schemas.microsoft.com/office/drawing/2014/main" id="{AF42D845-A05A-4372-AF60-959067228FF9}"/>
                      </a:ext>
                    </a:extLst>
                  </p:cNvPr>
                  <p:cNvSpPr/>
                  <p:nvPr/>
                </p:nvSpPr>
                <p:spPr>
                  <a:xfrm>
                    <a:off x="6582257" y="3065608"/>
                    <a:ext cx="715690" cy="733461"/>
                  </a:xfrm>
                  <a:custGeom>
                    <a:avLst/>
                    <a:gdLst>
                      <a:gd name="connsiteX0" fmla="*/ 684714 w 715690"/>
                      <a:gd name="connsiteY0" fmla="*/ 0 h 733461"/>
                      <a:gd name="connsiteX1" fmla="*/ 703583 w 715690"/>
                      <a:gd name="connsiteY1" fmla="*/ 123636 h 733461"/>
                      <a:gd name="connsiteX2" fmla="*/ 715690 w 715690"/>
                      <a:gd name="connsiteY2" fmla="*/ 363393 h 733461"/>
                      <a:gd name="connsiteX3" fmla="*/ 703583 w 715690"/>
                      <a:gd name="connsiteY3" fmla="*/ 603150 h 733461"/>
                      <a:gd name="connsiteX4" fmla="*/ 683696 w 715690"/>
                      <a:gd name="connsiteY4" fmla="*/ 733461 h 733461"/>
                      <a:gd name="connsiteX5" fmla="*/ 0 w 715690"/>
                      <a:gd name="connsiteY5" fmla="*/ 625156 h 733461"/>
                      <a:gd name="connsiteX6" fmla="*/ 14172 w 715690"/>
                      <a:gd name="connsiteY6" fmla="*/ 532296 h 733461"/>
                      <a:gd name="connsiteX7" fmla="*/ 22701 w 715690"/>
                      <a:gd name="connsiteY7" fmla="*/ 363393 h 733461"/>
                      <a:gd name="connsiteX8" fmla="*/ 14172 w 715690"/>
                      <a:gd name="connsiteY8" fmla="*/ 194490 h 733461"/>
                      <a:gd name="connsiteX9" fmla="*/ 1019 w 715690"/>
                      <a:gd name="connsiteY9" fmla="*/ 108305 h 733461"/>
                      <a:gd name="connsiteX10" fmla="*/ 684714 w 715690"/>
                      <a:gd name="connsiteY10" fmla="*/ 0 h 7334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15690" h="733461">
                        <a:moveTo>
                          <a:pt x="684714" y="0"/>
                        </a:moveTo>
                        <a:lnTo>
                          <a:pt x="703583" y="123636"/>
                        </a:lnTo>
                        <a:cubicBezTo>
                          <a:pt x="711589" y="202466"/>
                          <a:pt x="715690" y="282451"/>
                          <a:pt x="715690" y="363393"/>
                        </a:cubicBezTo>
                        <a:cubicBezTo>
                          <a:pt x="715690" y="444336"/>
                          <a:pt x="711589" y="524320"/>
                          <a:pt x="703583" y="603150"/>
                        </a:cubicBezTo>
                        <a:lnTo>
                          <a:pt x="683696" y="733461"/>
                        </a:lnTo>
                        <a:lnTo>
                          <a:pt x="0" y="625156"/>
                        </a:lnTo>
                        <a:lnTo>
                          <a:pt x="14172" y="532296"/>
                        </a:lnTo>
                        <a:cubicBezTo>
                          <a:pt x="19812" y="476762"/>
                          <a:pt x="22701" y="420415"/>
                          <a:pt x="22701" y="363393"/>
                        </a:cubicBezTo>
                        <a:cubicBezTo>
                          <a:pt x="22701" y="306371"/>
                          <a:pt x="19812" y="250024"/>
                          <a:pt x="14172" y="194490"/>
                        </a:cubicBezTo>
                        <a:lnTo>
                          <a:pt x="1019" y="108305"/>
                        </a:lnTo>
                        <a:lnTo>
                          <a:pt x="684714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4" name="フリーフォーム: 図形 973">
                    <a:extLst>
                      <a:ext uri="{FF2B5EF4-FFF2-40B4-BE49-F238E27FC236}">
                        <a16:creationId xmlns:a16="http://schemas.microsoft.com/office/drawing/2014/main" id="{91D932A4-D52D-43CE-AD7E-B2237C4E5B44}"/>
                      </a:ext>
                    </a:extLst>
                  </p:cNvPr>
                  <p:cNvSpPr/>
                  <p:nvPr/>
                </p:nvSpPr>
                <p:spPr>
                  <a:xfrm>
                    <a:off x="4958462" y="3201055"/>
                    <a:ext cx="1472819" cy="462564"/>
                  </a:xfrm>
                  <a:custGeom>
                    <a:avLst/>
                    <a:gdLst>
                      <a:gd name="connsiteX0" fmla="*/ 1453466 w 1472819"/>
                      <a:gd name="connsiteY0" fmla="*/ 0 h 462564"/>
                      <a:gd name="connsiteX1" fmla="*/ 1465187 w 1472819"/>
                      <a:gd name="connsiteY1" fmla="*/ 76800 h 462564"/>
                      <a:gd name="connsiteX2" fmla="*/ 1472819 w 1472819"/>
                      <a:gd name="connsiteY2" fmla="*/ 227945 h 462564"/>
                      <a:gd name="connsiteX3" fmla="*/ 1465187 w 1472819"/>
                      <a:gd name="connsiteY3" fmla="*/ 379090 h 462564"/>
                      <a:gd name="connsiteX4" fmla="*/ 1452448 w 1472819"/>
                      <a:gd name="connsiteY4" fmla="*/ 462564 h 462564"/>
                      <a:gd name="connsiteX5" fmla="*/ 0 w 1472819"/>
                      <a:gd name="connsiteY5" fmla="*/ 232480 h 462564"/>
                      <a:gd name="connsiteX6" fmla="*/ 401 w 1472819"/>
                      <a:gd name="connsiteY6" fmla="*/ 231699 h 462564"/>
                      <a:gd name="connsiteX7" fmla="*/ 2219 w 1472819"/>
                      <a:gd name="connsiteY7" fmla="*/ 229893 h 462564"/>
                      <a:gd name="connsiteX8" fmla="*/ 1453466 w 1472819"/>
                      <a:gd name="connsiteY8" fmla="*/ 0 h 4625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819" h="462564">
                        <a:moveTo>
                          <a:pt x="1453466" y="0"/>
                        </a:moveTo>
                        <a:lnTo>
                          <a:pt x="1465187" y="76800"/>
                        </a:lnTo>
                        <a:cubicBezTo>
                          <a:pt x="1470234" y="126495"/>
                          <a:pt x="1472819" y="176918"/>
                          <a:pt x="1472819" y="227945"/>
                        </a:cubicBezTo>
                        <a:cubicBezTo>
                          <a:pt x="1472819" y="278972"/>
                          <a:pt x="1470234" y="329395"/>
                          <a:pt x="1465187" y="379090"/>
                        </a:cubicBezTo>
                        <a:lnTo>
                          <a:pt x="1452448" y="462564"/>
                        </a:lnTo>
                        <a:lnTo>
                          <a:pt x="0" y="232480"/>
                        </a:lnTo>
                        <a:lnTo>
                          <a:pt x="401" y="231699"/>
                        </a:lnTo>
                        <a:lnTo>
                          <a:pt x="2219" y="229893"/>
                        </a:lnTo>
                        <a:lnTo>
                          <a:pt x="1453466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5" name="フリーフォーム: 図形 974">
                    <a:extLst>
                      <a:ext uri="{FF2B5EF4-FFF2-40B4-BE49-F238E27FC236}">
                        <a16:creationId xmlns:a16="http://schemas.microsoft.com/office/drawing/2014/main" id="{82A92C78-8741-4D48-8045-765ED89A499F}"/>
                      </a:ext>
                    </a:extLst>
                  </p:cNvPr>
                  <p:cNvSpPr/>
                  <p:nvPr/>
                </p:nvSpPr>
                <p:spPr>
                  <a:xfrm>
                    <a:off x="4284180" y="3451268"/>
                    <a:ext cx="665173" cy="1436170"/>
                  </a:xfrm>
                  <a:custGeom>
                    <a:avLst/>
                    <a:gdLst>
                      <a:gd name="connsiteX0" fmla="*/ 665173 w 665173"/>
                      <a:gd name="connsiteY0" fmla="*/ 0 h 1436170"/>
                      <a:gd name="connsiteX1" fmla="*/ 437667 w 665173"/>
                      <a:gd name="connsiteY1" fmla="*/ 1436170 h 1436170"/>
                      <a:gd name="connsiteX2" fmla="*/ 370896 w 665173"/>
                      <a:gd name="connsiteY2" fmla="*/ 1425979 h 1436170"/>
                      <a:gd name="connsiteX3" fmla="*/ 93408 w 665173"/>
                      <a:gd name="connsiteY3" fmla="*/ 1339841 h 1436170"/>
                      <a:gd name="connsiteX4" fmla="*/ 0 w 665173"/>
                      <a:gd name="connsiteY4" fmla="*/ 1294844 h 1436170"/>
                      <a:gd name="connsiteX5" fmla="*/ 665173 w 665173"/>
                      <a:gd name="connsiteY5" fmla="*/ 0 h 14361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665173" h="1436170">
                        <a:moveTo>
                          <a:pt x="665173" y="0"/>
                        </a:moveTo>
                        <a:lnTo>
                          <a:pt x="437667" y="1436170"/>
                        </a:lnTo>
                        <a:lnTo>
                          <a:pt x="370896" y="1425979"/>
                        </a:lnTo>
                        <a:cubicBezTo>
                          <a:pt x="274664" y="1406287"/>
                          <a:pt x="181838" y="1377244"/>
                          <a:pt x="93408" y="1339841"/>
                        </a:cubicBezTo>
                        <a:lnTo>
                          <a:pt x="0" y="1294844"/>
                        </a:lnTo>
                        <a:lnTo>
                          <a:pt x="665173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6" name="フリーフォーム: 図形 975">
                    <a:extLst>
                      <a:ext uri="{FF2B5EF4-FFF2-40B4-BE49-F238E27FC236}">
                        <a16:creationId xmlns:a16="http://schemas.microsoft.com/office/drawing/2014/main" id="{9DEED755-187E-4EC9-B347-D9865BFEAAD1}"/>
                      </a:ext>
                    </a:extLst>
                  </p:cNvPr>
                  <p:cNvSpPr/>
                  <p:nvPr/>
                </p:nvSpPr>
                <p:spPr>
                  <a:xfrm>
                    <a:off x="3888411" y="4900503"/>
                    <a:ext cx="806293" cy="841979"/>
                  </a:xfrm>
                  <a:custGeom>
                    <a:avLst/>
                    <a:gdLst>
                      <a:gd name="connsiteX0" fmla="*/ 316458 w 806293"/>
                      <a:gd name="connsiteY0" fmla="*/ 0 h 841979"/>
                      <a:gd name="connsiteX1" fmla="*/ 421573 w 806293"/>
                      <a:gd name="connsiteY1" fmla="*/ 50637 h 841979"/>
                      <a:gd name="connsiteX2" fmla="*/ 731663 w 806293"/>
                      <a:gd name="connsiteY2" fmla="*/ 146894 h 841979"/>
                      <a:gd name="connsiteX3" fmla="*/ 806293 w 806293"/>
                      <a:gd name="connsiteY3" fmla="*/ 158284 h 841979"/>
                      <a:gd name="connsiteX4" fmla="*/ 697988 w 806293"/>
                      <a:gd name="connsiteY4" fmla="*/ 841979 h 841979"/>
                      <a:gd name="connsiteX5" fmla="*/ 592002 w 806293"/>
                      <a:gd name="connsiteY5" fmla="*/ 825804 h 841979"/>
                      <a:gd name="connsiteX6" fmla="*/ 151831 w 806293"/>
                      <a:gd name="connsiteY6" fmla="*/ 689167 h 841979"/>
                      <a:gd name="connsiteX7" fmla="*/ 0 w 806293"/>
                      <a:gd name="connsiteY7" fmla="*/ 616026 h 841979"/>
                      <a:gd name="connsiteX8" fmla="*/ 316458 w 806293"/>
                      <a:gd name="connsiteY8" fmla="*/ 0 h 84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06293" h="841979">
                        <a:moveTo>
                          <a:pt x="316458" y="0"/>
                        </a:moveTo>
                        <a:lnTo>
                          <a:pt x="421573" y="50637"/>
                        </a:lnTo>
                        <a:cubicBezTo>
                          <a:pt x="520392" y="92434"/>
                          <a:pt x="624125" y="124889"/>
                          <a:pt x="731663" y="146894"/>
                        </a:cubicBezTo>
                        <a:lnTo>
                          <a:pt x="806293" y="158284"/>
                        </a:lnTo>
                        <a:lnTo>
                          <a:pt x="697988" y="841979"/>
                        </a:lnTo>
                        <a:lnTo>
                          <a:pt x="592002" y="825804"/>
                        </a:lnTo>
                        <a:cubicBezTo>
                          <a:pt x="439351" y="794567"/>
                          <a:pt x="292104" y="748498"/>
                          <a:pt x="151831" y="689167"/>
                        </a:cubicBezTo>
                        <a:lnTo>
                          <a:pt x="0" y="616026"/>
                        </a:lnTo>
                        <a:lnTo>
                          <a:pt x="316458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7" name="フリーフォーム: 図形 976">
                    <a:extLst>
                      <a:ext uri="{FF2B5EF4-FFF2-40B4-BE49-F238E27FC236}">
                        <a16:creationId xmlns:a16="http://schemas.microsoft.com/office/drawing/2014/main" id="{5FD50465-1AF9-4B3E-9F7E-D5DEDCD7882C}"/>
                      </a:ext>
                    </a:extLst>
                  </p:cNvPr>
                  <p:cNvSpPr/>
                  <p:nvPr/>
                </p:nvSpPr>
                <p:spPr>
                  <a:xfrm>
                    <a:off x="4954784" y="3438106"/>
                    <a:ext cx="663799" cy="1449360"/>
                  </a:xfrm>
                  <a:custGeom>
                    <a:avLst/>
                    <a:gdLst>
                      <a:gd name="connsiteX0" fmla="*/ 1329 w 663799"/>
                      <a:gd name="connsiteY0" fmla="*/ 0 h 1449360"/>
                      <a:gd name="connsiteX1" fmla="*/ 663799 w 663799"/>
                      <a:gd name="connsiteY1" fmla="*/ 1309567 h 1449360"/>
                      <a:gd name="connsiteX2" fmla="*/ 573630 w 663799"/>
                      <a:gd name="connsiteY2" fmla="*/ 1353003 h 1449360"/>
                      <a:gd name="connsiteX3" fmla="*/ 296142 w 663799"/>
                      <a:gd name="connsiteY3" fmla="*/ 1439141 h 1449360"/>
                      <a:gd name="connsiteX4" fmla="*/ 229186 w 663799"/>
                      <a:gd name="connsiteY4" fmla="*/ 1449360 h 1449360"/>
                      <a:gd name="connsiteX5" fmla="*/ 0 w 663799"/>
                      <a:gd name="connsiteY5" fmla="*/ 2587 h 1449360"/>
                      <a:gd name="connsiteX6" fmla="*/ 1329 w 663799"/>
                      <a:gd name="connsiteY6" fmla="*/ 0 h 14493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63799" h="1449360">
                        <a:moveTo>
                          <a:pt x="1329" y="0"/>
                        </a:moveTo>
                        <a:lnTo>
                          <a:pt x="663799" y="1309567"/>
                        </a:lnTo>
                        <a:lnTo>
                          <a:pt x="573630" y="1353003"/>
                        </a:lnTo>
                        <a:cubicBezTo>
                          <a:pt x="485201" y="1390406"/>
                          <a:pt x="392375" y="1419449"/>
                          <a:pt x="296142" y="1439141"/>
                        </a:cubicBezTo>
                        <a:lnTo>
                          <a:pt x="229186" y="1449360"/>
                        </a:lnTo>
                        <a:lnTo>
                          <a:pt x="0" y="2587"/>
                        </a:lnTo>
                        <a:lnTo>
                          <a:pt x="1329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8" name="フリーフォーム: 図形 977">
                    <a:extLst>
                      <a:ext uri="{FF2B5EF4-FFF2-40B4-BE49-F238E27FC236}">
                        <a16:creationId xmlns:a16="http://schemas.microsoft.com/office/drawing/2014/main" id="{E03B0AEA-79AA-476F-B38B-6820693EAD23}"/>
                      </a:ext>
                    </a:extLst>
                  </p:cNvPr>
                  <p:cNvSpPr/>
                  <p:nvPr/>
                </p:nvSpPr>
                <p:spPr>
                  <a:xfrm>
                    <a:off x="5211112" y="4902532"/>
                    <a:ext cx="798384" cy="839978"/>
                  </a:xfrm>
                  <a:custGeom>
                    <a:avLst/>
                    <a:gdLst>
                      <a:gd name="connsiteX0" fmla="*/ 485809 w 798384"/>
                      <a:gd name="connsiteY0" fmla="*/ 0 h 839978"/>
                      <a:gd name="connsiteX1" fmla="*/ 798384 w 798384"/>
                      <a:gd name="connsiteY1" fmla="*/ 617896 h 839978"/>
                      <a:gd name="connsiteX2" fmla="*/ 654647 w 798384"/>
                      <a:gd name="connsiteY2" fmla="*/ 687137 h 839978"/>
                      <a:gd name="connsiteX3" fmla="*/ 214476 w 798384"/>
                      <a:gd name="connsiteY3" fmla="*/ 823774 h 839978"/>
                      <a:gd name="connsiteX4" fmla="*/ 108306 w 798384"/>
                      <a:gd name="connsiteY4" fmla="*/ 839978 h 839978"/>
                      <a:gd name="connsiteX5" fmla="*/ 0 w 798384"/>
                      <a:gd name="connsiteY5" fmla="*/ 156282 h 839978"/>
                      <a:gd name="connsiteX6" fmla="*/ 74815 w 798384"/>
                      <a:gd name="connsiteY6" fmla="*/ 144864 h 839978"/>
                      <a:gd name="connsiteX7" fmla="*/ 384905 w 798384"/>
                      <a:gd name="connsiteY7" fmla="*/ 48607 h 839978"/>
                      <a:gd name="connsiteX8" fmla="*/ 485809 w 798384"/>
                      <a:gd name="connsiteY8" fmla="*/ 0 h 839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98384" h="839978">
                        <a:moveTo>
                          <a:pt x="485809" y="0"/>
                        </a:moveTo>
                        <a:lnTo>
                          <a:pt x="798384" y="617896"/>
                        </a:lnTo>
                        <a:lnTo>
                          <a:pt x="654647" y="687137"/>
                        </a:lnTo>
                        <a:cubicBezTo>
                          <a:pt x="514374" y="746468"/>
                          <a:pt x="367127" y="792537"/>
                          <a:pt x="214476" y="823774"/>
                        </a:cubicBezTo>
                        <a:lnTo>
                          <a:pt x="108306" y="839978"/>
                        </a:lnTo>
                        <a:lnTo>
                          <a:pt x="0" y="156282"/>
                        </a:lnTo>
                        <a:lnTo>
                          <a:pt x="74815" y="144864"/>
                        </a:lnTo>
                        <a:cubicBezTo>
                          <a:pt x="182354" y="122859"/>
                          <a:pt x="286086" y="90404"/>
                          <a:pt x="384905" y="48607"/>
                        </a:cubicBezTo>
                        <a:lnTo>
                          <a:pt x="485809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9" name="フリーフォーム: 図形 978">
                    <a:extLst>
                      <a:ext uri="{FF2B5EF4-FFF2-40B4-BE49-F238E27FC236}">
                        <a16:creationId xmlns:a16="http://schemas.microsoft.com/office/drawing/2014/main" id="{88CDC2CF-98D9-4673-9BAE-A5E908ED2A43}"/>
                      </a:ext>
                    </a:extLst>
                  </p:cNvPr>
                  <p:cNvSpPr/>
                  <p:nvPr/>
                </p:nvSpPr>
                <p:spPr>
                  <a:xfrm>
                    <a:off x="3636875" y="3434593"/>
                    <a:ext cx="1315118" cy="1040179"/>
                  </a:xfrm>
                  <a:custGeom>
                    <a:avLst/>
                    <a:gdLst>
                      <a:gd name="connsiteX0" fmla="*/ 1315118 w 1315118"/>
                      <a:gd name="connsiteY0" fmla="*/ 0 h 1040179"/>
                      <a:gd name="connsiteX1" fmla="*/ 1314479 w 1315118"/>
                      <a:gd name="connsiteY1" fmla="*/ 4041 h 1040179"/>
                      <a:gd name="connsiteX2" fmla="*/ 271338 w 1315118"/>
                      <a:gd name="connsiteY2" fmla="*/ 1040179 h 1040179"/>
                      <a:gd name="connsiteX3" fmla="*/ 270823 w 1315118"/>
                      <a:gd name="connsiteY3" fmla="*/ 1039710 h 1040179"/>
                      <a:gd name="connsiteX4" fmla="*/ 16266 w 1315118"/>
                      <a:gd name="connsiteY4" fmla="*/ 699044 h 1040179"/>
                      <a:gd name="connsiteX5" fmla="*/ 0 w 1315118"/>
                      <a:gd name="connsiteY5" fmla="*/ 665277 h 1040179"/>
                      <a:gd name="connsiteX6" fmla="*/ 1315118 w 1315118"/>
                      <a:gd name="connsiteY6" fmla="*/ 0 h 10401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5118" h="1040179">
                        <a:moveTo>
                          <a:pt x="1315118" y="0"/>
                        </a:moveTo>
                        <a:lnTo>
                          <a:pt x="1314479" y="4041"/>
                        </a:lnTo>
                        <a:lnTo>
                          <a:pt x="271338" y="1040179"/>
                        </a:lnTo>
                        <a:lnTo>
                          <a:pt x="270823" y="1039710"/>
                        </a:lnTo>
                        <a:cubicBezTo>
                          <a:pt x="170505" y="939391"/>
                          <a:pt x="84538" y="824721"/>
                          <a:pt x="16266" y="699044"/>
                        </a:cubicBezTo>
                        <a:lnTo>
                          <a:pt x="0" y="665277"/>
                        </a:lnTo>
                        <a:lnTo>
                          <a:pt x="1315118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0" name="フリーフォーム: 図形 979">
                    <a:extLst>
                      <a:ext uri="{FF2B5EF4-FFF2-40B4-BE49-F238E27FC236}">
                        <a16:creationId xmlns:a16="http://schemas.microsoft.com/office/drawing/2014/main" id="{0C533EDC-E04F-4735-8925-6F1F01B4F311}"/>
                      </a:ext>
                    </a:extLst>
                  </p:cNvPr>
                  <p:cNvSpPr/>
                  <p:nvPr/>
                </p:nvSpPr>
                <p:spPr>
                  <a:xfrm>
                    <a:off x="2864119" y="4178209"/>
                    <a:ext cx="920852" cy="907273"/>
                  </a:xfrm>
                  <a:custGeom>
                    <a:avLst/>
                    <a:gdLst>
                      <a:gd name="connsiteX0" fmla="*/ 617897 w 920852"/>
                      <a:gd name="connsiteY0" fmla="*/ 0 h 907273"/>
                      <a:gd name="connsiteX1" fmla="*/ 636305 w 920852"/>
                      <a:gd name="connsiteY1" fmla="*/ 38213 h 907273"/>
                      <a:gd name="connsiteX2" fmla="*/ 920770 w 920852"/>
                      <a:gd name="connsiteY2" fmla="*/ 418903 h 907273"/>
                      <a:gd name="connsiteX3" fmla="*/ 920852 w 920852"/>
                      <a:gd name="connsiteY3" fmla="*/ 418978 h 907273"/>
                      <a:gd name="connsiteX4" fmla="*/ 429256 w 920852"/>
                      <a:gd name="connsiteY4" fmla="*/ 907273 h 907273"/>
                      <a:gd name="connsiteX5" fmla="*/ 279406 w 920852"/>
                      <a:gd name="connsiteY5" fmla="*/ 742396 h 907273"/>
                      <a:gd name="connsiteX6" fmla="*/ 26957 w 920852"/>
                      <a:gd name="connsiteY6" fmla="*/ 368533 h 907273"/>
                      <a:gd name="connsiteX7" fmla="*/ 0 w 920852"/>
                      <a:gd name="connsiteY7" fmla="*/ 312574 h 907273"/>
                      <a:gd name="connsiteX8" fmla="*/ 617897 w 920852"/>
                      <a:gd name="connsiteY8" fmla="*/ 0 h 9072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0852" h="907273">
                        <a:moveTo>
                          <a:pt x="617897" y="0"/>
                        </a:moveTo>
                        <a:lnTo>
                          <a:pt x="636305" y="38213"/>
                        </a:lnTo>
                        <a:cubicBezTo>
                          <a:pt x="712599" y="178656"/>
                          <a:pt x="808666" y="306798"/>
                          <a:pt x="920770" y="418903"/>
                        </a:cubicBezTo>
                        <a:lnTo>
                          <a:pt x="920852" y="418978"/>
                        </a:lnTo>
                        <a:lnTo>
                          <a:pt x="429256" y="907273"/>
                        </a:lnTo>
                        <a:lnTo>
                          <a:pt x="279406" y="742396"/>
                        </a:lnTo>
                        <a:cubicBezTo>
                          <a:pt x="183829" y="626583"/>
                          <a:pt x="99155" y="501438"/>
                          <a:pt x="26957" y="368533"/>
                        </a:cubicBezTo>
                        <a:lnTo>
                          <a:pt x="0" y="312574"/>
                        </a:lnTo>
                        <a:lnTo>
                          <a:pt x="61789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1" name="フリーフォーム: 図形 980">
                    <a:extLst>
                      <a:ext uri="{FF2B5EF4-FFF2-40B4-BE49-F238E27FC236}">
                        <a16:creationId xmlns:a16="http://schemas.microsoft.com/office/drawing/2014/main" id="{20ACB018-08F0-473A-B5B7-81FBA0EC4756}"/>
                      </a:ext>
                    </a:extLst>
                  </p:cNvPr>
                  <p:cNvSpPr/>
                  <p:nvPr/>
                </p:nvSpPr>
                <p:spPr>
                  <a:xfrm>
                    <a:off x="4957565" y="3434005"/>
                    <a:ext cx="1308642" cy="1044450"/>
                  </a:xfrm>
                  <a:custGeom>
                    <a:avLst/>
                    <a:gdLst>
                      <a:gd name="connsiteX0" fmla="*/ 656 w 1308642"/>
                      <a:gd name="connsiteY0" fmla="*/ 0 h 1044450"/>
                      <a:gd name="connsiteX1" fmla="*/ 1308642 w 1308642"/>
                      <a:gd name="connsiteY1" fmla="*/ 671923 h 1044450"/>
                      <a:gd name="connsiteX2" fmla="*/ 1295294 w 1308642"/>
                      <a:gd name="connsiteY2" fmla="*/ 699631 h 1044450"/>
                      <a:gd name="connsiteX3" fmla="*/ 1040737 w 1308642"/>
                      <a:gd name="connsiteY3" fmla="*/ 1040297 h 1044450"/>
                      <a:gd name="connsiteX4" fmla="*/ 1036168 w 1308642"/>
                      <a:gd name="connsiteY4" fmla="*/ 1044450 h 1044450"/>
                      <a:gd name="connsiteX5" fmla="*/ 0 w 1308642"/>
                      <a:gd name="connsiteY5" fmla="*/ 1278 h 1044450"/>
                      <a:gd name="connsiteX6" fmla="*/ 144 w 1308642"/>
                      <a:gd name="connsiteY6" fmla="*/ 996 h 1044450"/>
                      <a:gd name="connsiteX7" fmla="*/ 2502 w 1308642"/>
                      <a:gd name="connsiteY7" fmla="*/ 2207 h 1044450"/>
                      <a:gd name="connsiteX8" fmla="*/ 538 w 1308642"/>
                      <a:gd name="connsiteY8" fmla="*/ 230 h 1044450"/>
                      <a:gd name="connsiteX9" fmla="*/ 656 w 1308642"/>
                      <a:gd name="connsiteY9" fmla="*/ 0 h 10444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08642" h="1044450">
                        <a:moveTo>
                          <a:pt x="656" y="0"/>
                        </a:moveTo>
                        <a:lnTo>
                          <a:pt x="1308642" y="671923"/>
                        </a:lnTo>
                        <a:lnTo>
                          <a:pt x="1295294" y="699631"/>
                        </a:lnTo>
                        <a:cubicBezTo>
                          <a:pt x="1227023" y="825308"/>
                          <a:pt x="1141055" y="939978"/>
                          <a:pt x="1040737" y="1040297"/>
                        </a:cubicBezTo>
                        <a:lnTo>
                          <a:pt x="1036168" y="1044450"/>
                        </a:lnTo>
                        <a:lnTo>
                          <a:pt x="0" y="1278"/>
                        </a:lnTo>
                        <a:lnTo>
                          <a:pt x="144" y="996"/>
                        </a:lnTo>
                        <a:lnTo>
                          <a:pt x="2502" y="2207"/>
                        </a:lnTo>
                        <a:lnTo>
                          <a:pt x="538" y="230"/>
                        </a:lnTo>
                        <a:lnTo>
                          <a:pt x="656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2" name="フリーフォーム: 図形 981">
                    <a:extLst>
                      <a:ext uri="{FF2B5EF4-FFF2-40B4-BE49-F238E27FC236}">
                        <a16:creationId xmlns:a16="http://schemas.microsoft.com/office/drawing/2014/main" id="{7BD5624F-027F-49F7-B13F-6AA7895B5184}"/>
                      </a:ext>
                    </a:extLst>
                  </p:cNvPr>
                  <p:cNvSpPr/>
                  <p:nvPr/>
                </p:nvSpPr>
                <p:spPr>
                  <a:xfrm>
                    <a:off x="6116109" y="4185240"/>
                    <a:ext cx="920514" cy="908006"/>
                  </a:xfrm>
                  <a:custGeom>
                    <a:avLst/>
                    <a:gdLst>
                      <a:gd name="connsiteX0" fmla="*/ 304488 w 920514"/>
                      <a:gd name="connsiteY0" fmla="*/ 0 h 908006"/>
                      <a:gd name="connsiteX1" fmla="*/ 920514 w 920514"/>
                      <a:gd name="connsiteY1" fmla="*/ 316458 h 908006"/>
                      <a:gd name="connsiteX2" fmla="*/ 898815 w 920514"/>
                      <a:gd name="connsiteY2" fmla="*/ 361501 h 908006"/>
                      <a:gd name="connsiteX3" fmla="*/ 495019 w 920514"/>
                      <a:gd name="connsiteY3" fmla="*/ 901888 h 908006"/>
                      <a:gd name="connsiteX4" fmla="*/ 488288 w 920514"/>
                      <a:gd name="connsiteY4" fmla="*/ 908006 h 908006"/>
                      <a:gd name="connsiteX5" fmla="*/ 0 w 920514"/>
                      <a:gd name="connsiteY5" fmla="*/ 416417 h 908006"/>
                      <a:gd name="connsiteX6" fmla="*/ 5002 w 920514"/>
                      <a:gd name="connsiteY6" fmla="*/ 411871 h 908006"/>
                      <a:gd name="connsiteX7" fmla="*/ 289467 w 920514"/>
                      <a:gd name="connsiteY7" fmla="*/ 31181 h 908006"/>
                      <a:gd name="connsiteX8" fmla="*/ 304488 w 920514"/>
                      <a:gd name="connsiteY8" fmla="*/ 0 h 9080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20514" h="908006">
                        <a:moveTo>
                          <a:pt x="304488" y="0"/>
                        </a:moveTo>
                        <a:lnTo>
                          <a:pt x="920514" y="316458"/>
                        </a:lnTo>
                        <a:lnTo>
                          <a:pt x="898815" y="361501"/>
                        </a:lnTo>
                        <a:cubicBezTo>
                          <a:pt x="790518" y="560859"/>
                          <a:pt x="654151" y="742756"/>
                          <a:pt x="495019" y="901888"/>
                        </a:cubicBezTo>
                        <a:lnTo>
                          <a:pt x="488288" y="908006"/>
                        </a:lnTo>
                        <a:lnTo>
                          <a:pt x="0" y="416417"/>
                        </a:lnTo>
                        <a:lnTo>
                          <a:pt x="5002" y="411871"/>
                        </a:lnTo>
                        <a:cubicBezTo>
                          <a:pt x="117106" y="299766"/>
                          <a:pt x="213174" y="171624"/>
                          <a:pt x="289467" y="31181"/>
                        </a:cubicBezTo>
                        <a:lnTo>
                          <a:pt x="304488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8" name="グループ化 897">
                  <a:extLst>
                    <a:ext uri="{FF2B5EF4-FFF2-40B4-BE49-F238E27FC236}">
                      <a16:creationId xmlns:a16="http://schemas.microsoft.com/office/drawing/2014/main" id="{10D7144C-DD1B-41B6-BD61-1F595F7ABC36}"/>
                    </a:ext>
                  </a:extLst>
                </p:cNvPr>
                <p:cNvGrpSpPr/>
                <p:nvPr/>
              </p:nvGrpSpPr>
              <p:grpSpPr>
                <a:xfrm>
                  <a:off x="2639123" y="1084054"/>
                  <a:ext cx="4627848" cy="4689894"/>
                  <a:chOff x="2639123" y="1084054"/>
                  <a:chExt cx="4627848" cy="4689894"/>
                </a:xfrm>
                <a:solidFill>
                  <a:schemeClr val="tx1"/>
                </a:solidFill>
              </p:grpSpPr>
              <p:sp>
                <p:nvSpPr>
                  <p:cNvPr id="943" name="フリーフォーム: 図形 942">
                    <a:extLst>
                      <a:ext uri="{FF2B5EF4-FFF2-40B4-BE49-F238E27FC236}">
                        <a16:creationId xmlns:a16="http://schemas.microsoft.com/office/drawing/2014/main" id="{AEAE6BFC-DCA4-43AC-9708-7A2ADD611E57}"/>
                      </a:ext>
                    </a:extLst>
                  </p:cNvPr>
                  <p:cNvSpPr/>
                  <p:nvPr/>
                </p:nvSpPr>
                <p:spPr>
                  <a:xfrm>
                    <a:off x="4585341" y="1084054"/>
                    <a:ext cx="735133" cy="715323"/>
                  </a:xfrm>
                  <a:custGeom>
                    <a:avLst/>
                    <a:gdLst>
                      <a:gd name="connsiteX0" fmla="*/ 367660 w 735133"/>
                      <a:gd name="connsiteY0" fmla="*/ 0 h 715323"/>
                      <a:gd name="connsiteX1" fmla="*/ 607417 w 735133"/>
                      <a:gd name="connsiteY1" fmla="*/ 12107 h 715323"/>
                      <a:gd name="connsiteX2" fmla="*/ 735133 w 735133"/>
                      <a:gd name="connsiteY2" fmla="*/ 31599 h 715323"/>
                      <a:gd name="connsiteX3" fmla="*/ 626828 w 735133"/>
                      <a:gd name="connsiteY3" fmla="*/ 715294 h 715323"/>
                      <a:gd name="connsiteX4" fmla="*/ 536563 w 735133"/>
                      <a:gd name="connsiteY4" fmla="*/ 701518 h 715323"/>
                      <a:gd name="connsiteX5" fmla="*/ 367660 w 735133"/>
                      <a:gd name="connsiteY5" fmla="*/ 692989 h 715323"/>
                      <a:gd name="connsiteX6" fmla="*/ 198757 w 735133"/>
                      <a:gd name="connsiteY6" fmla="*/ 701518 h 715323"/>
                      <a:gd name="connsiteX7" fmla="*/ 108305 w 735133"/>
                      <a:gd name="connsiteY7" fmla="*/ 715323 h 715323"/>
                      <a:gd name="connsiteX8" fmla="*/ 0 w 735133"/>
                      <a:gd name="connsiteY8" fmla="*/ 31627 h 715323"/>
                      <a:gd name="connsiteX9" fmla="*/ 127903 w 735133"/>
                      <a:gd name="connsiteY9" fmla="*/ 12107 h 715323"/>
                      <a:gd name="connsiteX10" fmla="*/ 367660 w 735133"/>
                      <a:gd name="connsiteY10" fmla="*/ 0 h 7153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5133" h="715323">
                        <a:moveTo>
                          <a:pt x="367660" y="0"/>
                        </a:moveTo>
                        <a:cubicBezTo>
                          <a:pt x="448603" y="0"/>
                          <a:pt x="528587" y="4101"/>
                          <a:pt x="607417" y="12107"/>
                        </a:cubicBezTo>
                        <a:lnTo>
                          <a:pt x="735133" y="31599"/>
                        </a:lnTo>
                        <a:lnTo>
                          <a:pt x="626828" y="715294"/>
                        </a:lnTo>
                        <a:lnTo>
                          <a:pt x="536563" y="701518"/>
                        </a:lnTo>
                        <a:cubicBezTo>
                          <a:pt x="481029" y="695878"/>
                          <a:pt x="424682" y="692989"/>
                          <a:pt x="367660" y="692989"/>
                        </a:cubicBezTo>
                        <a:cubicBezTo>
                          <a:pt x="310638" y="692989"/>
                          <a:pt x="254291" y="695878"/>
                          <a:pt x="198757" y="701518"/>
                        </a:cubicBezTo>
                        <a:lnTo>
                          <a:pt x="108305" y="715323"/>
                        </a:lnTo>
                        <a:lnTo>
                          <a:pt x="0" y="31627"/>
                        </a:lnTo>
                        <a:lnTo>
                          <a:pt x="127903" y="12107"/>
                        </a:lnTo>
                        <a:cubicBezTo>
                          <a:pt x="206733" y="4101"/>
                          <a:pt x="286718" y="0"/>
                          <a:pt x="367660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4" name="フリーフォーム: 図形 943">
                    <a:extLst>
                      <a:ext uri="{FF2B5EF4-FFF2-40B4-BE49-F238E27FC236}">
                        <a16:creationId xmlns:a16="http://schemas.microsoft.com/office/drawing/2014/main" id="{142D9D8E-87C3-4E26-B123-E7F11BA437EA}"/>
                      </a:ext>
                    </a:extLst>
                  </p:cNvPr>
                  <p:cNvSpPr/>
                  <p:nvPr/>
                </p:nvSpPr>
                <p:spPr>
                  <a:xfrm>
                    <a:off x="4720788" y="1950720"/>
                    <a:ext cx="464236" cy="1479246"/>
                  </a:xfrm>
                  <a:custGeom>
                    <a:avLst/>
                    <a:gdLst>
                      <a:gd name="connsiteX0" fmla="*/ 232212 w 464236"/>
                      <a:gd name="connsiteY0" fmla="*/ 0 h 1479246"/>
                      <a:gd name="connsiteX1" fmla="*/ 383357 w 464236"/>
                      <a:gd name="connsiteY1" fmla="*/ 7632 h 1479246"/>
                      <a:gd name="connsiteX2" fmla="*/ 464236 w 464236"/>
                      <a:gd name="connsiteY2" fmla="*/ 19976 h 1479246"/>
                      <a:gd name="connsiteX3" fmla="*/ 233071 w 464236"/>
                      <a:gd name="connsiteY3" fmla="*/ 1479246 h 1479246"/>
                      <a:gd name="connsiteX4" fmla="*/ 232147 w 464236"/>
                      <a:gd name="connsiteY4" fmla="*/ 1478315 h 1479246"/>
                      <a:gd name="connsiteX5" fmla="*/ 232116 w 464236"/>
                      <a:gd name="connsiteY5" fmla="*/ 1478116 h 1479246"/>
                      <a:gd name="connsiteX6" fmla="*/ 232093 w 464236"/>
                      <a:gd name="connsiteY6" fmla="*/ 1478260 h 1479246"/>
                      <a:gd name="connsiteX7" fmla="*/ 230798 w 464236"/>
                      <a:gd name="connsiteY7" fmla="*/ 1476957 h 1479246"/>
                      <a:gd name="connsiteX8" fmla="*/ 0 w 464236"/>
                      <a:gd name="connsiteY8" fmla="*/ 20004 h 1479246"/>
                      <a:gd name="connsiteX9" fmla="*/ 81067 w 464236"/>
                      <a:gd name="connsiteY9" fmla="*/ 7632 h 1479246"/>
                      <a:gd name="connsiteX10" fmla="*/ 232212 w 464236"/>
                      <a:gd name="connsiteY10" fmla="*/ 0 h 14792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64236" h="1479246">
                        <a:moveTo>
                          <a:pt x="232212" y="0"/>
                        </a:moveTo>
                        <a:cubicBezTo>
                          <a:pt x="283239" y="0"/>
                          <a:pt x="333662" y="2585"/>
                          <a:pt x="383357" y="7632"/>
                        </a:cubicBezTo>
                        <a:lnTo>
                          <a:pt x="464236" y="19976"/>
                        </a:lnTo>
                        <a:lnTo>
                          <a:pt x="233071" y="1479246"/>
                        </a:lnTo>
                        <a:lnTo>
                          <a:pt x="232147" y="1478315"/>
                        </a:lnTo>
                        <a:lnTo>
                          <a:pt x="232116" y="1478116"/>
                        </a:lnTo>
                        <a:lnTo>
                          <a:pt x="232093" y="1478260"/>
                        </a:lnTo>
                        <a:lnTo>
                          <a:pt x="230798" y="1476957"/>
                        </a:lnTo>
                        <a:lnTo>
                          <a:pt x="0" y="20004"/>
                        </a:lnTo>
                        <a:lnTo>
                          <a:pt x="81067" y="7632"/>
                        </a:lnTo>
                        <a:cubicBezTo>
                          <a:pt x="130762" y="2585"/>
                          <a:pt x="181185" y="0"/>
                          <a:pt x="232212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5" name="フリーフォーム: 図形 944">
                    <a:extLst>
                      <a:ext uri="{FF2B5EF4-FFF2-40B4-BE49-F238E27FC236}">
                        <a16:creationId xmlns:a16="http://schemas.microsoft.com/office/drawing/2014/main" id="{5DEE0868-3FDA-4E9A-993D-38A999E78BD7}"/>
                      </a:ext>
                    </a:extLst>
                  </p:cNvPr>
                  <p:cNvSpPr/>
                  <p:nvPr/>
                </p:nvSpPr>
                <p:spPr>
                  <a:xfrm>
                    <a:off x="3300672" y="1339238"/>
                    <a:ext cx="904951" cy="917952"/>
                  </a:xfrm>
                  <a:custGeom>
                    <a:avLst/>
                    <a:gdLst>
                      <a:gd name="connsiteX0" fmla="*/ 592376 w 904951"/>
                      <a:gd name="connsiteY0" fmla="*/ 0 h 917952"/>
                      <a:gd name="connsiteX1" fmla="*/ 904951 w 904951"/>
                      <a:gd name="connsiteY1" fmla="*/ 617897 h 917952"/>
                      <a:gd name="connsiteX2" fmla="*/ 864908 w 904951"/>
                      <a:gd name="connsiteY2" fmla="*/ 637186 h 917952"/>
                      <a:gd name="connsiteX3" fmla="*/ 601530 w 904951"/>
                      <a:gd name="connsiteY3" fmla="*/ 815031 h 917952"/>
                      <a:gd name="connsiteX4" fmla="*/ 488288 w 904951"/>
                      <a:gd name="connsiteY4" fmla="*/ 917952 h 917952"/>
                      <a:gd name="connsiteX5" fmla="*/ 0 w 904951"/>
                      <a:gd name="connsiteY5" fmla="*/ 426364 h 917952"/>
                      <a:gd name="connsiteX6" fmla="*/ 160725 w 904951"/>
                      <a:gd name="connsiteY6" fmla="*/ 280287 h 917952"/>
                      <a:gd name="connsiteX7" fmla="*/ 534588 w 904951"/>
                      <a:gd name="connsiteY7" fmla="*/ 27838 h 917952"/>
                      <a:gd name="connsiteX8" fmla="*/ 592376 w 904951"/>
                      <a:gd name="connsiteY8" fmla="*/ 0 h 917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04951" h="917952">
                        <a:moveTo>
                          <a:pt x="592376" y="0"/>
                        </a:moveTo>
                        <a:lnTo>
                          <a:pt x="904951" y="617897"/>
                        </a:lnTo>
                        <a:lnTo>
                          <a:pt x="864908" y="637186"/>
                        </a:lnTo>
                        <a:cubicBezTo>
                          <a:pt x="771279" y="688049"/>
                          <a:pt x="683118" y="747699"/>
                          <a:pt x="601530" y="815031"/>
                        </a:cubicBezTo>
                        <a:lnTo>
                          <a:pt x="488288" y="917952"/>
                        </a:lnTo>
                        <a:lnTo>
                          <a:pt x="0" y="426364"/>
                        </a:lnTo>
                        <a:lnTo>
                          <a:pt x="160725" y="280287"/>
                        </a:lnTo>
                        <a:cubicBezTo>
                          <a:pt x="276538" y="184710"/>
                          <a:pt x="401683" y="100036"/>
                          <a:pt x="534588" y="27838"/>
                        </a:cubicBezTo>
                        <a:lnTo>
                          <a:pt x="592376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6" name="フリーフォーム: 図形 945">
                    <a:extLst>
                      <a:ext uri="{FF2B5EF4-FFF2-40B4-BE49-F238E27FC236}">
                        <a16:creationId xmlns:a16="http://schemas.microsoft.com/office/drawing/2014/main" id="{8EC741F4-A15A-4C9A-9854-9A475230A63F}"/>
                      </a:ext>
                    </a:extLst>
                  </p:cNvPr>
                  <p:cNvSpPr/>
                  <p:nvPr/>
                </p:nvSpPr>
                <p:spPr>
                  <a:xfrm>
                    <a:off x="3911335" y="2111995"/>
                    <a:ext cx="1036046" cy="1311447"/>
                  </a:xfrm>
                  <a:custGeom>
                    <a:avLst/>
                    <a:gdLst>
                      <a:gd name="connsiteX0" fmla="*/ 372625 w 1036046"/>
                      <a:gd name="connsiteY0" fmla="*/ 0 h 1311447"/>
                      <a:gd name="connsiteX1" fmla="*/ 1036046 w 1036046"/>
                      <a:gd name="connsiteY1" fmla="*/ 1311447 h 1311447"/>
                      <a:gd name="connsiteX2" fmla="*/ 0 w 1036046"/>
                      <a:gd name="connsiteY2" fmla="*/ 268399 h 1311447"/>
                      <a:gd name="connsiteX3" fmla="*/ 101342 w 1036046"/>
                      <a:gd name="connsiteY3" fmla="*/ 176293 h 1311447"/>
                      <a:gd name="connsiteX4" fmla="*/ 337029 w 1036046"/>
                      <a:gd name="connsiteY4" fmla="*/ 17147 h 1311447"/>
                      <a:gd name="connsiteX5" fmla="*/ 372625 w 1036046"/>
                      <a:gd name="connsiteY5" fmla="*/ 0 h 1311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036046" h="1311447">
                        <a:moveTo>
                          <a:pt x="372625" y="0"/>
                        </a:moveTo>
                        <a:lnTo>
                          <a:pt x="1036046" y="1311447"/>
                        </a:lnTo>
                        <a:lnTo>
                          <a:pt x="0" y="268399"/>
                        </a:lnTo>
                        <a:lnTo>
                          <a:pt x="101342" y="176293"/>
                        </a:lnTo>
                        <a:cubicBezTo>
                          <a:pt x="174352" y="116041"/>
                          <a:pt x="253244" y="62661"/>
                          <a:pt x="337029" y="17147"/>
                        </a:cubicBezTo>
                        <a:lnTo>
                          <a:pt x="372625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7" name="フリーフォーム: 図形 946">
                    <a:extLst>
                      <a:ext uri="{FF2B5EF4-FFF2-40B4-BE49-F238E27FC236}">
                        <a16:creationId xmlns:a16="http://schemas.microsoft.com/office/drawing/2014/main" id="{44B87F86-31E7-4FEA-8659-FC31BC7B16DB}"/>
                      </a:ext>
                    </a:extLst>
                  </p:cNvPr>
                  <p:cNvSpPr/>
                  <p:nvPr/>
                </p:nvSpPr>
                <p:spPr>
                  <a:xfrm>
                    <a:off x="5712616" y="1347004"/>
                    <a:ext cx="908404" cy="923040"/>
                  </a:xfrm>
                  <a:custGeom>
                    <a:avLst/>
                    <a:gdLst>
                      <a:gd name="connsiteX0" fmla="*/ 316457 w 908404"/>
                      <a:gd name="connsiteY0" fmla="*/ 0 h 923040"/>
                      <a:gd name="connsiteX1" fmla="*/ 358125 w 908404"/>
                      <a:gd name="connsiteY1" fmla="*/ 20072 h 923040"/>
                      <a:gd name="connsiteX2" fmla="*/ 898512 w 908404"/>
                      <a:gd name="connsiteY2" fmla="*/ 423868 h 923040"/>
                      <a:gd name="connsiteX3" fmla="*/ 908404 w 908404"/>
                      <a:gd name="connsiteY3" fmla="*/ 434751 h 923040"/>
                      <a:gd name="connsiteX4" fmla="*/ 416816 w 908404"/>
                      <a:gd name="connsiteY4" fmla="*/ 923040 h 923040"/>
                      <a:gd name="connsiteX5" fmla="*/ 408495 w 908404"/>
                      <a:gd name="connsiteY5" fmla="*/ 913885 h 923040"/>
                      <a:gd name="connsiteX6" fmla="*/ 27805 w 908404"/>
                      <a:gd name="connsiteY6" fmla="*/ 629420 h 923040"/>
                      <a:gd name="connsiteX7" fmla="*/ 0 w 908404"/>
                      <a:gd name="connsiteY7" fmla="*/ 616025 h 923040"/>
                      <a:gd name="connsiteX8" fmla="*/ 316457 w 908404"/>
                      <a:gd name="connsiteY8" fmla="*/ 0 h 923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08404" h="923040">
                        <a:moveTo>
                          <a:pt x="316457" y="0"/>
                        </a:moveTo>
                        <a:lnTo>
                          <a:pt x="358125" y="20072"/>
                        </a:lnTo>
                        <a:cubicBezTo>
                          <a:pt x="557483" y="128369"/>
                          <a:pt x="739380" y="264736"/>
                          <a:pt x="898512" y="423868"/>
                        </a:cubicBezTo>
                        <a:lnTo>
                          <a:pt x="908404" y="434751"/>
                        </a:lnTo>
                        <a:lnTo>
                          <a:pt x="416816" y="923040"/>
                        </a:lnTo>
                        <a:lnTo>
                          <a:pt x="408495" y="913885"/>
                        </a:lnTo>
                        <a:cubicBezTo>
                          <a:pt x="296390" y="801781"/>
                          <a:pt x="168248" y="705714"/>
                          <a:pt x="27805" y="629420"/>
                        </a:cubicBezTo>
                        <a:lnTo>
                          <a:pt x="0" y="616025"/>
                        </a:lnTo>
                        <a:lnTo>
                          <a:pt x="31645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8" name="フリーフォーム: 図形 947">
                    <a:extLst>
                      <a:ext uri="{FF2B5EF4-FFF2-40B4-BE49-F238E27FC236}">
                        <a16:creationId xmlns:a16="http://schemas.microsoft.com/office/drawing/2014/main" id="{A76C948E-DCAF-45C1-AB37-B5772A362BC7}"/>
                      </a:ext>
                    </a:extLst>
                  </p:cNvPr>
                  <p:cNvSpPr/>
                  <p:nvPr/>
                </p:nvSpPr>
                <p:spPr>
                  <a:xfrm>
                    <a:off x="4958343" y="2117420"/>
                    <a:ext cx="1047887" cy="1313900"/>
                  </a:xfrm>
                  <a:custGeom>
                    <a:avLst/>
                    <a:gdLst>
                      <a:gd name="connsiteX0" fmla="*/ 674962 w 1047887"/>
                      <a:gd name="connsiteY0" fmla="*/ 0 h 1313900"/>
                      <a:gd name="connsiteX1" fmla="*/ 699294 w 1047887"/>
                      <a:gd name="connsiteY1" fmla="*/ 11721 h 1313900"/>
                      <a:gd name="connsiteX2" fmla="*/ 1039960 w 1047887"/>
                      <a:gd name="connsiteY2" fmla="*/ 266278 h 1313900"/>
                      <a:gd name="connsiteX3" fmla="*/ 1047887 w 1047887"/>
                      <a:gd name="connsiteY3" fmla="*/ 275000 h 1313900"/>
                      <a:gd name="connsiteX4" fmla="*/ 2340 w 1047887"/>
                      <a:gd name="connsiteY4" fmla="*/ 1313528 h 1313900"/>
                      <a:gd name="connsiteX5" fmla="*/ 1370 w 1047887"/>
                      <a:gd name="connsiteY5" fmla="*/ 1313682 h 1313900"/>
                      <a:gd name="connsiteX6" fmla="*/ 2179 w 1047887"/>
                      <a:gd name="connsiteY6" fmla="*/ 1312107 h 1313900"/>
                      <a:gd name="connsiteX7" fmla="*/ 446 w 1047887"/>
                      <a:gd name="connsiteY7" fmla="*/ 1313828 h 1313900"/>
                      <a:gd name="connsiteX8" fmla="*/ 0 w 1047887"/>
                      <a:gd name="connsiteY8" fmla="*/ 1313900 h 1313900"/>
                      <a:gd name="connsiteX9" fmla="*/ 674962 w 1047887"/>
                      <a:gd name="connsiteY9" fmla="*/ 0 h 1313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047887" h="1313900">
                        <a:moveTo>
                          <a:pt x="674962" y="0"/>
                        </a:moveTo>
                        <a:lnTo>
                          <a:pt x="699294" y="11721"/>
                        </a:lnTo>
                        <a:cubicBezTo>
                          <a:pt x="824971" y="79993"/>
                          <a:pt x="939641" y="165960"/>
                          <a:pt x="1039960" y="266278"/>
                        </a:cubicBezTo>
                        <a:lnTo>
                          <a:pt x="1047887" y="275000"/>
                        </a:lnTo>
                        <a:lnTo>
                          <a:pt x="2340" y="1313528"/>
                        </a:lnTo>
                        <a:lnTo>
                          <a:pt x="1370" y="1313682"/>
                        </a:lnTo>
                        <a:lnTo>
                          <a:pt x="2179" y="1312107"/>
                        </a:lnTo>
                        <a:lnTo>
                          <a:pt x="446" y="1313828"/>
                        </a:lnTo>
                        <a:lnTo>
                          <a:pt x="0" y="1313900"/>
                        </a:lnTo>
                        <a:lnTo>
                          <a:pt x="674962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9" name="フリーフォーム: 図形 948">
                    <a:extLst>
                      <a:ext uri="{FF2B5EF4-FFF2-40B4-BE49-F238E27FC236}">
                        <a16:creationId xmlns:a16="http://schemas.microsoft.com/office/drawing/2014/main" id="{D7F0560A-F108-4C26-A3C2-86BB7B7C7B63}"/>
                      </a:ext>
                    </a:extLst>
                  </p:cNvPr>
                  <p:cNvSpPr/>
                  <p:nvPr/>
                </p:nvSpPr>
                <p:spPr>
                  <a:xfrm>
                    <a:off x="2639123" y="2361036"/>
                    <a:ext cx="844000" cy="812261"/>
                  </a:xfrm>
                  <a:custGeom>
                    <a:avLst/>
                    <a:gdLst>
                      <a:gd name="connsiteX0" fmla="*/ 227975 w 844000"/>
                      <a:gd name="connsiteY0" fmla="*/ 0 h 812261"/>
                      <a:gd name="connsiteX1" fmla="*/ 844000 w 844000"/>
                      <a:gd name="connsiteY1" fmla="*/ 316458 h 812261"/>
                      <a:gd name="connsiteX2" fmla="*/ 791738 w 844000"/>
                      <a:gd name="connsiteY2" fmla="*/ 424948 h 812261"/>
                      <a:gd name="connsiteX3" fmla="*/ 695481 w 844000"/>
                      <a:gd name="connsiteY3" fmla="*/ 735038 h 812261"/>
                      <a:gd name="connsiteX4" fmla="*/ 683696 w 844000"/>
                      <a:gd name="connsiteY4" fmla="*/ 812261 h 812261"/>
                      <a:gd name="connsiteX5" fmla="*/ 0 w 844000"/>
                      <a:gd name="connsiteY5" fmla="*/ 703956 h 812261"/>
                      <a:gd name="connsiteX6" fmla="*/ 16571 w 844000"/>
                      <a:gd name="connsiteY6" fmla="*/ 595377 h 812261"/>
                      <a:gd name="connsiteX7" fmla="*/ 153208 w 844000"/>
                      <a:gd name="connsiteY7" fmla="*/ 155206 h 812261"/>
                      <a:gd name="connsiteX8" fmla="*/ 227975 w 844000"/>
                      <a:gd name="connsiteY8" fmla="*/ 0 h 8122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44000" h="812261">
                        <a:moveTo>
                          <a:pt x="227975" y="0"/>
                        </a:moveTo>
                        <a:lnTo>
                          <a:pt x="844000" y="316458"/>
                        </a:lnTo>
                        <a:lnTo>
                          <a:pt x="791738" y="424948"/>
                        </a:lnTo>
                        <a:cubicBezTo>
                          <a:pt x="749941" y="523767"/>
                          <a:pt x="717487" y="627500"/>
                          <a:pt x="695481" y="735038"/>
                        </a:cubicBezTo>
                        <a:lnTo>
                          <a:pt x="683696" y="812261"/>
                        </a:lnTo>
                        <a:lnTo>
                          <a:pt x="0" y="703956"/>
                        </a:lnTo>
                        <a:lnTo>
                          <a:pt x="16571" y="595377"/>
                        </a:lnTo>
                        <a:cubicBezTo>
                          <a:pt x="47808" y="442726"/>
                          <a:pt x="93877" y="295479"/>
                          <a:pt x="153208" y="155206"/>
                        </a:cubicBezTo>
                        <a:lnTo>
                          <a:pt x="227975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0" name="フリーフォーム: 図形 949">
                    <a:extLst>
                      <a:ext uri="{FF2B5EF4-FFF2-40B4-BE49-F238E27FC236}">
                        <a16:creationId xmlns:a16="http://schemas.microsoft.com/office/drawing/2014/main" id="{D7622567-1B00-4454-B729-A2DA94BE477B}"/>
                      </a:ext>
                    </a:extLst>
                  </p:cNvPr>
                  <p:cNvSpPr/>
                  <p:nvPr/>
                </p:nvSpPr>
                <p:spPr>
                  <a:xfrm>
                    <a:off x="3494168" y="2756806"/>
                    <a:ext cx="1455885" cy="674263"/>
                  </a:xfrm>
                  <a:custGeom>
                    <a:avLst/>
                    <a:gdLst>
                      <a:gd name="connsiteX0" fmla="*/ 143346 w 1455885"/>
                      <a:gd name="connsiteY0" fmla="*/ 0 h 674263"/>
                      <a:gd name="connsiteX1" fmla="*/ 1455885 w 1455885"/>
                      <a:gd name="connsiteY1" fmla="*/ 674263 h 674263"/>
                      <a:gd name="connsiteX2" fmla="*/ 0 w 1455885"/>
                      <a:gd name="connsiteY2" fmla="*/ 443634 h 674263"/>
                      <a:gd name="connsiteX3" fmla="*/ 10586 w 1455885"/>
                      <a:gd name="connsiteY3" fmla="*/ 374270 h 674263"/>
                      <a:gd name="connsiteX4" fmla="*/ 96724 w 1455885"/>
                      <a:gd name="connsiteY4" fmla="*/ 96782 h 674263"/>
                      <a:gd name="connsiteX5" fmla="*/ 143346 w 1455885"/>
                      <a:gd name="connsiteY5" fmla="*/ 0 h 6742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55885" h="674263">
                        <a:moveTo>
                          <a:pt x="143346" y="0"/>
                        </a:moveTo>
                        <a:lnTo>
                          <a:pt x="1455885" y="674263"/>
                        </a:lnTo>
                        <a:lnTo>
                          <a:pt x="0" y="443634"/>
                        </a:lnTo>
                        <a:lnTo>
                          <a:pt x="10586" y="374270"/>
                        </a:lnTo>
                        <a:cubicBezTo>
                          <a:pt x="30279" y="278038"/>
                          <a:pt x="59321" y="185212"/>
                          <a:pt x="96724" y="96782"/>
                        </a:cubicBezTo>
                        <a:lnTo>
                          <a:pt x="143346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1" name="フリーフォーム: 図形 950">
                    <a:extLst>
                      <a:ext uri="{FF2B5EF4-FFF2-40B4-BE49-F238E27FC236}">
                        <a16:creationId xmlns:a16="http://schemas.microsoft.com/office/drawing/2014/main" id="{B24753C7-5692-49EC-81DF-2040F3C0E7E4}"/>
                      </a:ext>
                    </a:extLst>
                  </p:cNvPr>
                  <p:cNvSpPr/>
                  <p:nvPr/>
                </p:nvSpPr>
                <p:spPr>
                  <a:xfrm>
                    <a:off x="6427413" y="2374335"/>
                    <a:ext cx="839558" cy="799579"/>
                  </a:xfrm>
                  <a:custGeom>
                    <a:avLst/>
                    <a:gdLst>
                      <a:gd name="connsiteX0" fmla="*/ 617896 w 839558"/>
                      <a:gd name="connsiteY0" fmla="*/ 0 h 799579"/>
                      <a:gd name="connsiteX1" fmla="*/ 686256 w 839558"/>
                      <a:gd name="connsiteY1" fmla="*/ 141907 h 799579"/>
                      <a:gd name="connsiteX2" fmla="*/ 822893 w 839558"/>
                      <a:gd name="connsiteY2" fmla="*/ 582078 h 799579"/>
                      <a:gd name="connsiteX3" fmla="*/ 839558 w 839558"/>
                      <a:gd name="connsiteY3" fmla="*/ 691274 h 799579"/>
                      <a:gd name="connsiteX4" fmla="*/ 155863 w 839558"/>
                      <a:gd name="connsiteY4" fmla="*/ 799579 h 799579"/>
                      <a:gd name="connsiteX5" fmla="*/ 143983 w 839558"/>
                      <a:gd name="connsiteY5" fmla="*/ 721739 h 799579"/>
                      <a:gd name="connsiteX6" fmla="*/ 47726 w 839558"/>
                      <a:gd name="connsiteY6" fmla="*/ 411649 h 799579"/>
                      <a:gd name="connsiteX7" fmla="*/ 0 w 839558"/>
                      <a:gd name="connsiteY7" fmla="*/ 312575 h 799579"/>
                      <a:gd name="connsiteX8" fmla="*/ 617896 w 839558"/>
                      <a:gd name="connsiteY8" fmla="*/ 0 h 7995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39558" h="799579">
                        <a:moveTo>
                          <a:pt x="617896" y="0"/>
                        </a:moveTo>
                        <a:lnTo>
                          <a:pt x="686256" y="141907"/>
                        </a:lnTo>
                        <a:cubicBezTo>
                          <a:pt x="745587" y="282180"/>
                          <a:pt x="791656" y="429427"/>
                          <a:pt x="822893" y="582078"/>
                        </a:cubicBezTo>
                        <a:lnTo>
                          <a:pt x="839558" y="691274"/>
                        </a:lnTo>
                        <a:lnTo>
                          <a:pt x="155863" y="799579"/>
                        </a:lnTo>
                        <a:lnTo>
                          <a:pt x="143983" y="721739"/>
                        </a:lnTo>
                        <a:cubicBezTo>
                          <a:pt x="121978" y="614201"/>
                          <a:pt x="89523" y="510468"/>
                          <a:pt x="47726" y="411649"/>
                        </a:cubicBezTo>
                        <a:lnTo>
                          <a:pt x="0" y="312575"/>
                        </a:lnTo>
                        <a:lnTo>
                          <a:pt x="617896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2" name="フリーフォーム: 図形 951">
                    <a:extLst>
                      <a:ext uri="{FF2B5EF4-FFF2-40B4-BE49-F238E27FC236}">
                        <a16:creationId xmlns:a16="http://schemas.microsoft.com/office/drawing/2014/main" id="{B990A58D-D6B0-4E95-8E79-DB43FA42E59C}"/>
                      </a:ext>
                    </a:extLst>
                  </p:cNvPr>
                  <p:cNvSpPr/>
                  <p:nvPr/>
                </p:nvSpPr>
                <p:spPr>
                  <a:xfrm>
                    <a:off x="4960684" y="2765247"/>
                    <a:ext cx="1451245" cy="665702"/>
                  </a:xfrm>
                  <a:custGeom>
                    <a:avLst/>
                    <a:gdLst>
                      <a:gd name="connsiteX0" fmla="*/ 1311871 w 1451245"/>
                      <a:gd name="connsiteY0" fmla="*/ 0 h 665702"/>
                      <a:gd name="connsiteX1" fmla="*/ 1354426 w 1451245"/>
                      <a:gd name="connsiteY1" fmla="*/ 88340 h 665702"/>
                      <a:gd name="connsiteX2" fmla="*/ 1440564 w 1451245"/>
                      <a:gd name="connsiteY2" fmla="*/ 365828 h 665702"/>
                      <a:gd name="connsiteX3" fmla="*/ 1451245 w 1451245"/>
                      <a:gd name="connsiteY3" fmla="*/ 435810 h 665702"/>
                      <a:gd name="connsiteX4" fmla="*/ 0 w 1451245"/>
                      <a:gd name="connsiteY4" fmla="*/ 665702 h 665702"/>
                      <a:gd name="connsiteX5" fmla="*/ 4242 w 1451245"/>
                      <a:gd name="connsiteY5" fmla="*/ 661488 h 665702"/>
                      <a:gd name="connsiteX6" fmla="*/ 1311871 w 1451245"/>
                      <a:gd name="connsiteY6" fmla="*/ 0 h 6657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51245" h="665702">
                        <a:moveTo>
                          <a:pt x="1311871" y="0"/>
                        </a:moveTo>
                        <a:lnTo>
                          <a:pt x="1354426" y="88340"/>
                        </a:lnTo>
                        <a:cubicBezTo>
                          <a:pt x="1391829" y="176770"/>
                          <a:pt x="1420872" y="269596"/>
                          <a:pt x="1440564" y="365828"/>
                        </a:cubicBezTo>
                        <a:lnTo>
                          <a:pt x="1451245" y="435810"/>
                        </a:lnTo>
                        <a:lnTo>
                          <a:pt x="0" y="665702"/>
                        </a:lnTo>
                        <a:lnTo>
                          <a:pt x="4242" y="661488"/>
                        </a:lnTo>
                        <a:lnTo>
                          <a:pt x="1311871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3" name="フリーフォーム: 図形 952">
                    <a:extLst>
                      <a:ext uri="{FF2B5EF4-FFF2-40B4-BE49-F238E27FC236}">
                        <a16:creationId xmlns:a16="http://schemas.microsoft.com/office/drawing/2014/main" id="{4AF1192A-9D53-458D-9BFC-6C9DC68BDCB2}"/>
                      </a:ext>
                    </a:extLst>
                  </p:cNvPr>
                  <p:cNvSpPr/>
                  <p:nvPr/>
                </p:nvSpPr>
                <p:spPr>
                  <a:xfrm>
                    <a:off x="4721846" y="3440694"/>
                    <a:ext cx="462122" cy="1466586"/>
                  </a:xfrm>
                  <a:custGeom>
                    <a:avLst/>
                    <a:gdLst>
                      <a:gd name="connsiteX0" fmla="*/ 232937 w 462122"/>
                      <a:gd name="connsiteY0" fmla="*/ 0 h 1466586"/>
                      <a:gd name="connsiteX1" fmla="*/ 462122 w 462122"/>
                      <a:gd name="connsiteY1" fmla="*/ 1446772 h 1466586"/>
                      <a:gd name="connsiteX2" fmla="*/ 382299 w 462122"/>
                      <a:gd name="connsiteY2" fmla="*/ 1458954 h 1466586"/>
                      <a:gd name="connsiteX3" fmla="*/ 231154 w 462122"/>
                      <a:gd name="connsiteY3" fmla="*/ 1466586 h 1466586"/>
                      <a:gd name="connsiteX4" fmla="*/ 80009 w 462122"/>
                      <a:gd name="connsiteY4" fmla="*/ 1458954 h 1466586"/>
                      <a:gd name="connsiteX5" fmla="*/ 0 w 462122"/>
                      <a:gd name="connsiteY5" fmla="*/ 1446744 h 1466586"/>
                      <a:gd name="connsiteX6" fmla="*/ 227506 w 462122"/>
                      <a:gd name="connsiteY6" fmla="*/ 10575 h 1466586"/>
                      <a:gd name="connsiteX7" fmla="*/ 232937 w 462122"/>
                      <a:gd name="connsiteY7" fmla="*/ 0 h 1466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62122" h="1466586">
                        <a:moveTo>
                          <a:pt x="232937" y="0"/>
                        </a:moveTo>
                        <a:lnTo>
                          <a:pt x="462122" y="1446772"/>
                        </a:lnTo>
                        <a:lnTo>
                          <a:pt x="382299" y="1458954"/>
                        </a:lnTo>
                        <a:cubicBezTo>
                          <a:pt x="332604" y="1464001"/>
                          <a:pt x="282181" y="1466586"/>
                          <a:pt x="231154" y="1466586"/>
                        </a:cubicBezTo>
                        <a:cubicBezTo>
                          <a:pt x="180127" y="1466586"/>
                          <a:pt x="129704" y="1464001"/>
                          <a:pt x="80009" y="1458954"/>
                        </a:cubicBezTo>
                        <a:lnTo>
                          <a:pt x="0" y="1446744"/>
                        </a:lnTo>
                        <a:lnTo>
                          <a:pt x="227506" y="10575"/>
                        </a:lnTo>
                        <a:lnTo>
                          <a:pt x="23293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4" name="フリーフォーム: 図形 953">
                    <a:extLst>
                      <a:ext uri="{FF2B5EF4-FFF2-40B4-BE49-F238E27FC236}">
                        <a16:creationId xmlns:a16="http://schemas.microsoft.com/office/drawing/2014/main" id="{D2CB13B5-DE8B-4F74-8F7A-6AA0C8A2AB5E}"/>
                      </a:ext>
                    </a:extLst>
                  </p:cNvPr>
                  <p:cNvSpPr/>
                  <p:nvPr/>
                </p:nvSpPr>
                <p:spPr>
                  <a:xfrm>
                    <a:off x="4586399" y="5058787"/>
                    <a:ext cx="733019" cy="715161"/>
                  </a:xfrm>
                  <a:custGeom>
                    <a:avLst/>
                    <a:gdLst>
                      <a:gd name="connsiteX0" fmla="*/ 108305 w 733019"/>
                      <a:gd name="connsiteY0" fmla="*/ 0 h 715161"/>
                      <a:gd name="connsiteX1" fmla="*/ 197699 w 733019"/>
                      <a:gd name="connsiteY1" fmla="*/ 13643 h 715161"/>
                      <a:gd name="connsiteX2" fmla="*/ 366602 w 733019"/>
                      <a:gd name="connsiteY2" fmla="*/ 22172 h 715161"/>
                      <a:gd name="connsiteX3" fmla="*/ 535505 w 733019"/>
                      <a:gd name="connsiteY3" fmla="*/ 13643 h 715161"/>
                      <a:gd name="connsiteX4" fmla="*/ 624714 w 733019"/>
                      <a:gd name="connsiteY4" fmla="*/ 28 h 715161"/>
                      <a:gd name="connsiteX5" fmla="*/ 733019 w 733019"/>
                      <a:gd name="connsiteY5" fmla="*/ 683724 h 715161"/>
                      <a:gd name="connsiteX6" fmla="*/ 606359 w 733019"/>
                      <a:gd name="connsiteY6" fmla="*/ 703054 h 715161"/>
                      <a:gd name="connsiteX7" fmla="*/ 366602 w 733019"/>
                      <a:gd name="connsiteY7" fmla="*/ 715161 h 715161"/>
                      <a:gd name="connsiteX8" fmla="*/ 126845 w 733019"/>
                      <a:gd name="connsiteY8" fmla="*/ 703054 h 715161"/>
                      <a:gd name="connsiteX9" fmla="*/ 0 w 733019"/>
                      <a:gd name="connsiteY9" fmla="*/ 683695 h 715161"/>
                      <a:gd name="connsiteX10" fmla="*/ 108305 w 733019"/>
                      <a:gd name="connsiteY10" fmla="*/ 0 h 7151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33019" h="715161">
                        <a:moveTo>
                          <a:pt x="108305" y="0"/>
                        </a:moveTo>
                        <a:lnTo>
                          <a:pt x="197699" y="13643"/>
                        </a:lnTo>
                        <a:cubicBezTo>
                          <a:pt x="253233" y="19283"/>
                          <a:pt x="309580" y="22172"/>
                          <a:pt x="366602" y="22172"/>
                        </a:cubicBezTo>
                        <a:cubicBezTo>
                          <a:pt x="423624" y="22172"/>
                          <a:pt x="479971" y="19283"/>
                          <a:pt x="535505" y="13643"/>
                        </a:cubicBezTo>
                        <a:lnTo>
                          <a:pt x="624714" y="28"/>
                        </a:lnTo>
                        <a:lnTo>
                          <a:pt x="733019" y="683724"/>
                        </a:lnTo>
                        <a:lnTo>
                          <a:pt x="606359" y="703054"/>
                        </a:lnTo>
                        <a:cubicBezTo>
                          <a:pt x="527529" y="711060"/>
                          <a:pt x="447545" y="715161"/>
                          <a:pt x="366602" y="715161"/>
                        </a:cubicBezTo>
                        <a:cubicBezTo>
                          <a:pt x="285660" y="715161"/>
                          <a:pt x="205675" y="711060"/>
                          <a:pt x="126845" y="703054"/>
                        </a:cubicBezTo>
                        <a:lnTo>
                          <a:pt x="0" y="683695"/>
                        </a:lnTo>
                        <a:lnTo>
                          <a:pt x="108305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5" name="フリーフォーム: 図形 954">
                    <a:extLst>
                      <a:ext uri="{FF2B5EF4-FFF2-40B4-BE49-F238E27FC236}">
                        <a16:creationId xmlns:a16="http://schemas.microsoft.com/office/drawing/2014/main" id="{6E893425-808D-4DA8-AEAA-48930DF35A8B}"/>
                      </a:ext>
                    </a:extLst>
                  </p:cNvPr>
                  <p:cNvSpPr/>
                  <p:nvPr/>
                </p:nvSpPr>
                <p:spPr>
                  <a:xfrm>
                    <a:off x="3908214" y="3438635"/>
                    <a:ext cx="1043140" cy="1307479"/>
                  </a:xfrm>
                  <a:custGeom>
                    <a:avLst/>
                    <a:gdLst>
                      <a:gd name="connsiteX0" fmla="*/ 1043140 w 1043140"/>
                      <a:gd name="connsiteY0" fmla="*/ 0 h 1307479"/>
                      <a:gd name="connsiteX1" fmla="*/ 1041138 w 1043140"/>
                      <a:gd name="connsiteY1" fmla="*/ 12635 h 1307479"/>
                      <a:gd name="connsiteX2" fmla="*/ 375966 w 1043140"/>
                      <a:gd name="connsiteY2" fmla="*/ 1307479 h 1307479"/>
                      <a:gd name="connsiteX3" fmla="*/ 340150 w 1043140"/>
                      <a:gd name="connsiteY3" fmla="*/ 1290225 h 1307479"/>
                      <a:gd name="connsiteX4" fmla="*/ 104463 w 1043140"/>
                      <a:gd name="connsiteY4" fmla="*/ 1131079 h 1307479"/>
                      <a:gd name="connsiteX5" fmla="*/ 0 w 1043140"/>
                      <a:gd name="connsiteY5" fmla="*/ 1036137 h 1307479"/>
                      <a:gd name="connsiteX6" fmla="*/ 1043140 w 1043140"/>
                      <a:gd name="connsiteY6" fmla="*/ 0 h 1307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43140" h="1307479">
                        <a:moveTo>
                          <a:pt x="1043140" y="0"/>
                        </a:moveTo>
                        <a:lnTo>
                          <a:pt x="1041138" y="12635"/>
                        </a:lnTo>
                        <a:lnTo>
                          <a:pt x="375966" y="1307479"/>
                        </a:lnTo>
                        <a:lnTo>
                          <a:pt x="340150" y="1290225"/>
                        </a:lnTo>
                        <a:cubicBezTo>
                          <a:pt x="256365" y="1244711"/>
                          <a:pt x="177473" y="1191332"/>
                          <a:pt x="104463" y="1131079"/>
                        </a:cubicBezTo>
                        <a:lnTo>
                          <a:pt x="0" y="1036137"/>
                        </a:lnTo>
                        <a:lnTo>
                          <a:pt x="104314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6" name="フリーフォーム: 図形 955">
                    <a:extLst>
                      <a:ext uri="{FF2B5EF4-FFF2-40B4-BE49-F238E27FC236}">
                        <a16:creationId xmlns:a16="http://schemas.microsoft.com/office/drawing/2014/main" id="{D5717C79-8371-4C63-9F09-B198D8172BC4}"/>
                      </a:ext>
                    </a:extLst>
                  </p:cNvPr>
                  <p:cNvSpPr/>
                  <p:nvPr/>
                </p:nvSpPr>
                <p:spPr>
                  <a:xfrm>
                    <a:off x="3293377" y="4597187"/>
                    <a:ext cx="911493" cy="919343"/>
                  </a:xfrm>
                  <a:custGeom>
                    <a:avLst/>
                    <a:gdLst>
                      <a:gd name="connsiteX0" fmla="*/ 491596 w 911493"/>
                      <a:gd name="connsiteY0" fmla="*/ 0 h 919343"/>
                      <a:gd name="connsiteX1" fmla="*/ 608825 w 911493"/>
                      <a:gd name="connsiteY1" fmla="*/ 106545 h 919343"/>
                      <a:gd name="connsiteX2" fmla="*/ 872203 w 911493"/>
                      <a:gd name="connsiteY2" fmla="*/ 284390 h 919343"/>
                      <a:gd name="connsiteX3" fmla="*/ 911493 w 911493"/>
                      <a:gd name="connsiteY3" fmla="*/ 303317 h 919343"/>
                      <a:gd name="connsiteX4" fmla="*/ 595035 w 911493"/>
                      <a:gd name="connsiteY4" fmla="*/ 919343 h 919343"/>
                      <a:gd name="connsiteX5" fmla="*/ 541883 w 911493"/>
                      <a:gd name="connsiteY5" fmla="*/ 893738 h 919343"/>
                      <a:gd name="connsiteX6" fmla="*/ 1496 w 911493"/>
                      <a:gd name="connsiteY6" fmla="*/ 489942 h 919343"/>
                      <a:gd name="connsiteX7" fmla="*/ 0 w 911493"/>
                      <a:gd name="connsiteY7" fmla="*/ 488296 h 919343"/>
                      <a:gd name="connsiteX8" fmla="*/ 491596 w 911493"/>
                      <a:gd name="connsiteY8" fmla="*/ 0 h 9193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11493" h="919343">
                        <a:moveTo>
                          <a:pt x="491596" y="0"/>
                        </a:moveTo>
                        <a:lnTo>
                          <a:pt x="608825" y="106545"/>
                        </a:lnTo>
                        <a:cubicBezTo>
                          <a:pt x="690413" y="173877"/>
                          <a:pt x="778574" y="233528"/>
                          <a:pt x="872203" y="284390"/>
                        </a:cubicBezTo>
                        <a:lnTo>
                          <a:pt x="911493" y="303317"/>
                        </a:lnTo>
                        <a:lnTo>
                          <a:pt x="595035" y="919343"/>
                        </a:lnTo>
                        <a:lnTo>
                          <a:pt x="541883" y="893738"/>
                        </a:lnTo>
                        <a:cubicBezTo>
                          <a:pt x="342525" y="785441"/>
                          <a:pt x="160628" y="649074"/>
                          <a:pt x="1496" y="489942"/>
                        </a:cubicBezTo>
                        <a:lnTo>
                          <a:pt x="0" y="488296"/>
                        </a:lnTo>
                        <a:lnTo>
                          <a:pt x="491596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7" name="フリーフォーム: 図形 956">
                    <a:extLst>
                      <a:ext uri="{FF2B5EF4-FFF2-40B4-BE49-F238E27FC236}">
                        <a16:creationId xmlns:a16="http://schemas.microsoft.com/office/drawing/2014/main" id="{7804CC0E-5EE9-42FF-8430-4436EB7F4CBD}"/>
                      </a:ext>
                    </a:extLst>
                  </p:cNvPr>
                  <p:cNvSpPr/>
                  <p:nvPr/>
                </p:nvSpPr>
                <p:spPr>
                  <a:xfrm>
                    <a:off x="4956114" y="3435284"/>
                    <a:ext cx="1037620" cy="1312389"/>
                  </a:xfrm>
                  <a:custGeom>
                    <a:avLst/>
                    <a:gdLst>
                      <a:gd name="connsiteX0" fmla="*/ 1451 w 1037620"/>
                      <a:gd name="connsiteY0" fmla="*/ 0 h 1312389"/>
                      <a:gd name="connsiteX1" fmla="*/ 1037620 w 1037620"/>
                      <a:gd name="connsiteY1" fmla="*/ 1043171 h 1312389"/>
                      <a:gd name="connsiteX2" fmla="*/ 937209 w 1037620"/>
                      <a:gd name="connsiteY2" fmla="*/ 1134430 h 1312389"/>
                      <a:gd name="connsiteX3" fmla="*/ 701522 w 1037620"/>
                      <a:gd name="connsiteY3" fmla="*/ 1293576 h 1312389"/>
                      <a:gd name="connsiteX4" fmla="*/ 662469 w 1037620"/>
                      <a:gd name="connsiteY4" fmla="*/ 1312389 h 1312389"/>
                      <a:gd name="connsiteX5" fmla="*/ 0 w 1037620"/>
                      <a:gd name="connsiteY5" fmla="*/ 2824 h 1312389"/>
                      <a:gd name="connsiteX6" fmla="*/ 1451 w 1037620"/>
                      <a:gd name="connsiteY6" fmla="*/ 0 h 1312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037620" h="1312389">
                        <a:moveTo>
                          <a:pt x="1451" y="0"/>
                        </a:moveTo>
                        <a:lnTo>
                          <a:pt x="1037620" y="1043171"/>
                        </a:lnTo>
                        <a:lnTo>
                          <a:pt x="937209" y="1134430"/>
                        </a:lnTo>
                        <a:cubicBezTo>
                          <a:pt x="864200" y="1194683"/>
                          <a:pt x="785307" y="1248062"/>
                          <a:pt x="701522" y="1293576"/>
                        </a:cubicBezTo>
                        <a:lnTo>
                          <a:pt x="662469" y="1312389"/>
                        </a:lnTo>
                        <a:lnTo>
                          <a:pt x="0" y="2824"/>
                        </a:lnTo>
                        <a:lnTo>
                          <a:pt x="1451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8" name="フリーフォーム: 図形 957">
                    <a:extLst>
                      <a:ext uri="{FF2B5EF4-FFF2-40B4-BE49-F238E27FC236}">
                        <a16:creationId xmlns:a16="http://schemas.microsoft.com/office/drawing/2014/main" id="{F318148A-BA38-4037-8E8D-E05F3BD4C055}"/>
                      </a:ext>
                    </a:extLst>
                  </p:cNvPr>
                  <p:cNvSpPr/>
                  <p:nvPr/>
                </p:nvSpPr>
                <p:spPr>
                  <a:xfrm>
                    <a:off x="5696922" y="4601658"/>
                    <a:ext cx="907477" cy="918771"/>
                  </a:xfrm>
                  <a:custGeom>
                    <a:avLst/>
                    <a:gdLst>
                      <a:gd name="connsiteX0" fmla="*/ 419189 w 907477"/>
                      <a:gd name="connsiteY0" fmla="*/ 0 h 918771"/>
                      <a:gd name="connsiteX1" fmla="*/ 907477 w 907477"/>
                      <a:gd name="connsiteY1" fmla="*/ 491588 h 918771"/>
                      <a:gd name="connsiteX2" fmla="*/ 747683 w 907477"/>
                      <a:gd name="connsiteY2" fmla="*/ 636818 h 918771"/>
                      <a:gd name="connsiteX3" fmla="*/ 373820 w 907477"/>
                      <a:gd name="connsiteY3" fmla="*/ 889267 h 918771"/>
                      <a:gd name="connsiteX4" fmla="*/ 312575 w 907477"/>
                      <a:gd name="connsiteY4" fmla="*/ 918771 h 918771"/>
                      <a:gd name="connsiteX5" fmla="*/ 0 w 907477"/>
                      <a:gd name="connsiteY5" fmla="*/ 300874 h 918771"/>
                      <a:gd name="connsiteX6" fmla="*/ 43500 w 907477"/>
                      <a:gd name="connsiteY6" fmla="*/ 279919 h 918771"/>
                      <a:gd name="connsiteX7" fmla="*/ 306878 w 907477"/>
                      <a:gd name="connsiteY7" fmla="*/ 102074 h 918771"/>
                      <a:gd name="connsiteX8" fmla="*/ 419189 w 907477"/>
                      <a:gd name="connsiteY8" fmla="*/ 0 h 9187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07477" h="918771">
                        <a:moveTo>
                          <a:pt x="419189" y="0"/>
                        </a:moveTo>
                        <a:lnTo>
                          <a:pt x="907477" y="491588"/>
                        </a:lnTo>
                        <a:lnTo>
                          <a:pt x="747683" y="636818"/>
                        </a:lnTo>
                        <a:cubicBezTo>
                          <a:pt x="631870" y="732396"/>
                          <a:pt x="506725" y="817069"/>
                          <a:pt x="373820" y="889267"/>
                        </a:cubicBezTo>
                        <a:lnTo>
                          <a:pt x="312575" y="918771"/>
                        </a:lnTo>
                        <a:lnTo>
                          <a:pt x="0" y="300874"/>
                        </a:lnTo>
                        <a:lnTo>
                          <a:pt x="43500" y="279919"/>
                        </a:lnTo>
                        <a:cubicBezTo>
                          <a:pt x="137129" y="229057"/>
                          <a:pt x="225290" y="169406"/>
                          <a:pt x="306878" y="102074"/>
                        </a:cubicBezTo>
                        <a:lnTo>
                          <a:pt x="419189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9" name="フリーフォーム: 図形 958">
                    <a:extLst>
                      <a:ext uri="{FF2B5EF4-FFF2-40B4-BE49-F238E27FC236}">
                        <a16:creationId xmlns:a16="http://schemas.microsoft.com/office/drawing/2014/main" id="{18935A69-519A-49B2-A0D9-217B961EAE75}"/>
                      </a:ext>
                    </a:extLst>
                  </p:cNvPr>
                  <p:cNvSpPr/>
                  <p:nvPr/>
                </p:nvSpPr>
                <p:spPr>
                  <a:xfrm>
                    <a:off x="3495185" y="3433429"/>
                    <a:ext cx="1456992" cy="666440"/>
                  </a:xfrm>
                  <a:custGeom>
                    <a:avLst/>
                    <a:gdLst>
                      <a:gd name="connsiteX0" fmla="*/ 1456992 w 1456992"/>
                      <a:gd name="connsiteY0" fmla="*/ 0 h 666440"/>
                      <a:gd name="connsiteX1" fmla="*/ 1456808 w 1456992"/>
                      <a:gd name="connsiteY1" fmla="*/ 1162 h 666440"/>
                      <a:gd name="connsiteX2" fmla="*/ 141690 w 1456992"/>
                      <a:gd name="connsiteY2" fmla="*/ 666440 h 666440"/>
                      <a:gd name="connsiteX3" fmla="*/ 95706 w 1456992"/>
                      <a:gd name="connsiteY3" fmla="*/ 570984 h 666440"/>
                      <a:gd name="connsiteX4" fmla="*/ 9568 w 1456992"/>
                      <a:gd name="connsiteY4" fmla="*/ 293496 h 666440"/>
                      <a:gd name="connsiteX5" fmla="*/ 0 w 1456992"/>
                      <a:gd name="connsiteY5" fmla="*/ 230804 h 666440"/>
                      <a:gd name="connsiteX6" fmla="*/ 1456992 w 1456992"/>
                      <a:gd name="connsiteY6" fmla="*/ 0 h 666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56992" h="666440">
                        <a:moveTo>
                          <a:pt x="1456992" y="0"/>
                        </a:moveTo>
                        <a:lnTo>
                          <a:pt x="1456808" y="1162"/>
                        </a:lnTo>
                        <a:lnTo>
                          <a:pt x="141690" y="666440"/>
                        </a:lnTo>
                        <a:lnTo>
                          <a:pt x="95706" y="570984"/>
                        </a:lnTo>
                        <a:cubicBezTo>
                          <a:pt x="58303" y="482555"/>
                          <a:pt x="29261" y="389728"/>
                          <a:pt x="9568" y="293496"/>
                        </a:cubicBezTo>
                        <a:lnTo>
                          <a:pt x="0" y="230804"/>
                        </a:lnTo>
                        <a:lnTo>
                          <a:pt x="1456992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0" name="フリーフォーム: 図形 959">
                    <a:extLst>
                      <a:ext uri="{FF2B5EF4-FFF2-40B4-BE49-F238E27FC236}">
                        <a16:creationId xmlns:a16="http://schemas.microsoft.com/office/drawing/2014/main" id="{12BBD2BA-13ED-403E-AB8A-8F97EF8B6CF4}"/>
                      </a:ext>
                    </a:extLst>
                  </p:cNvPr>
                  <p:cNvSpPr/>
                  <p:nvPr/>
                </p:nvSpPr>
                <p:spPr>
                  <a:xfrm>
                    <a:off x="2640142" y="3691376"/>
                    <a:ext cx="841875" cy="799406"/>
                  </a:xfrm>
                  <a:custGeom>
                    <a:avLst/>
                    <a:gdLst>
                      <a:gd name="connsiteX0" fmla="*/ 683696 w 841875"/>
                      <a:gd name="connsiteY0" fmla="*/ 0 h 799406"/>
                      <a:gd name="connsiteX1" fmla="*/ 694463 w 841875"/>
                      <a:gd name="connsiteY1" fmla="*/ 70551 h 799406"/>
                      <a:gd name="connsiteX2" fmla="*/ 790720 w 841875"/>
                      <a:gd name="connsiteY2" fmla="*/ 380641 h 799406"/>
                      <a:gd name="connsiteX3" fmla="*/ 841875 w 841875"/>
                      <a:gd name="connsiteY3" fmla="*/ 486831 h 799406"/>
                      <a:gd name="connsiteX4" fmla="*/ 223978 w 841875"/>
                      <a:gd name="connsiteY4" fmla="*/ 799406 h 799406"/>
                      <a:gd name="connsiteX5" fmla="*/ 152190 w 841875"/>
                      <a:gd name="connsiteY5" fmla="*/ 650383 h 799406"/>
                      <a:gd name="connsiteX6" fmla="*/ 15553 w 841875"/>
                      <a:gd name="connsiteY6" fmla="*/ 210212 h 799406"/>
                      <a:gd name="connsiteX7" fmla="*/ 0 w 841875"/>
                      <a:gd name="connsiteY7" fmla="*/ 108305 h 799406"/>
                      <a:gd name="connsiteX8" fmla="*/ 683696 w 841875"/>
                      <a:gd name="connsiteY8" fmla="*/ 0 h 7994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41875" h="799406">
                        <a:moveTo>
                          <a:pt x="683696" y="0"/>
                        </a:moveTo>
                        <a:lnTo>
                          <a:pt x="694463" y="70551"/>
                        </a:lnTo>
                        <a:cubicBezTo>
                          <a:pt x="716469" y="178090"/>
                          <a:pt x="748923" y="281822"/>
                          <a:pt x="790720" y="380641"/>
                        </a:cubicBezTo>
                        <a:lnTo>
                          <a:pt x="841875" y="486831"/>
                        </a:lnTo>
                        <a:lnTo>
                          <a:pt x="223978" y="799406"/>
                        </a:lnTo>
                        <a:lnTo>
                          <a:pt x="152190" y="650383"/>
                        </a:lnTo>
                        <a:cubicBezTo>
                          <a:pt x="92859" y="510110"/>
                          <a:pt x="46790" y="362863"/>
                          <a:pt x="15553" y="210212"/>
                        </a:cubicBezTo>
                        <a:lnTo>
                          <a:pt x="0" y="108305"/>
                        </a:lnTo>
                        <a:lnTo>
                          <a:pt x="683696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1" name="フリーフォーム: 図形 960">
                    <a:extLst>
                      <a:ext uri="{FF2B5EF4-FFF2-40B4-BE49-F238E27FC236}">
                        <a16:creationId xmlns:a16="http://schemas.microsoft.com/office/drawing/2014/main" id="{EBF4B97A-F207-4C3B-9ACF-61FB69879EF9}"/>
                      </a:ext>
                    </a:extLst>
                  </p:cNvPr>
                  <p:cNvSpPr/>
                  <p:nvPr/>
                </p:nvSpPr>
                <p:spPr>
                  <a:xfrm>
                    <a:off x="4958223" y="3433536"/>
                    <a:ext cx="1452687" cy="672393"/>
                  </a:xfrm>
                  <a:custGeom>
                    <a:avLst/>
                    <a:gdLst>
                      <a:gd name="connsiteX0" fmla="*/ 240 w 1452687"/>
                      <a:gd name="connsiteY0" fmla="*/ 0 h 672393"/>
                      <a:gd name="connsiteX1" fmla="*/ 1452687 w 1452687"/>
                      <a:gd name="connsiteY1" fmla="*/ 230084 h 672393"/>
                      <a:gd name="connsiteX2" fmla="*/ 1443025 w 1452687"/>
                      <a:gd name="connsiteY2" fmla="*/ 293390 h 672393"/>
                      <a:gd name="connsiteX3" fmla="*/ 1356887 w 1452687"/>
                      <a:gd name="connsiteY3" fmla="*/ 570878 h 672393"/>
                      <a:gd name="connsiteX4" fmla="*/ 1307985 w 1452687"/>
                      <a:gd name="connsiteY4" fmla="*/ 672393 h 672393"/>
                      <a:gd name="connsiteX5" fmla="*/ 0 w 1452687"/>
                      <a:gd name="connsiteY5" fmla="*/ 470 h 672393"/>
                      <a:gd name="connsiteX6" fmla="*/ 240 w 1452687"/>
                      <a:gd name="connsiteY6" fmla="*/ 0 h 6723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52687" h="672393">
                        <a:moveTo>
                          <a:pt x="240" y="0"/>
                        </a:moveTo>
                        <a:lnTo>
                          <a:pt x="1452687" y="230084"/>
                        </a:lnTo>
                        <a:lnTo>
                          <a:pt x="1443025" y="293390"/>
                        </a:lnTo>
                        <a:cubicBezTo>
                          <a:pt x="1423333" y="389622"/>
                          <a:pt x="1394290" y="482449"/>
                          <a:pt x="1356887" y="570878"/>
                        </a:cubicBezTo>
                        <a:lnTo>
                          <a:pt x="1307985" y="672393"/>
                        </a:lnTo>
                        <a:lnTo>
                          <a:pt x="0" y="470"/>
                        </a:lnTo>
                        <a:lnTo>
                          <a:pt x="24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2" name="フリーフォーム: 図形 961">
                    <a:extLst>
                      <a:ext uri="{FF2B5EF4-FFF2-40B4-BE49-F238E27FC236}">
                        <a16:creationId xmlns:a16="http://schemas.microsoft.com/office/drawing/2014/main" id="{73EAE3E2-4217-4CDA-9049-393D50F466FD}"/>
                      </a:ext>
                    </a:extLst>
                  </p:cNvPr>
                  <p:cNvSpPr/>
                  <p:nvPr/>
                </p:nvSpPr>
                <p:spPr>
                  <a:xfrm>
                    <a:off x="6420597" y="3690764"/>
                    <a:ext cx="845356" cy="810935"/>
                  </a:xfrm>
                  <a:custGeom>
                    <a:avLst/>
                    <a:gdLst>
                      <a:gd name="connsiteX0" fmla="*/ 161660 w 845356"/>
                      <a:gd name="connsiteY0" fmla="*/ 0 h 810935"/>
                      <a:gd name="connsiteX1" fmla="*/ 845356 w 845356"/>
                      <a:gd name="connsiteY1" fmla="*/ 108305 h 810935"/>
                      <a:gd name="connsiteX2" fmla="*/ 829709 w 845356"/>
                      <a:gd name="connsiteY2" fmla="*/ 210825 h 810935"/>
                      <a:gd name="connsiteX3" fmla="*/ 693072 w 845356"/>
                      <a:gd name="connsiteY3" fmla="*/ 650996 h 810935"/>
                      <a:gd name="connsiteX4" fmla="*/ 616026 w 845356"/>
                      <a:gd name="connsiteY4" fmla="*/ 810935 h 810935"/>
                      <a:gd name="connsiteX5" fmla="*/ 0 w 845356"/>
                      <a:gd name="connsiteY5" fmla="*/ 494477 h 810935"/>
                      <a:gd name="connsiteX6" fmla="*/ 54542 w 845356"/>
                      <a:gd name="connsiteY6" fmla="*/ 381254 h 810935"/>
                      <a:gd name="connsiteX7" fmla="*/ 150799 w 845356"/>
                      <a:gd name="connsiteY7" fmla="*/ 71164 h 810935"/>
                      <a:gd name="connsiteX8" fmla="*/ 161660 w 845356"/>
                      <a:gd name="connsiteY8" fmla="*/ 0 h 8109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45356" h="810935">
                        <a:moveTo>
                          <a:pt x="161660" y="0"/>
                        </a:moveTo>
                        <a:lnTo>
                          <a:pt x="845356" y="108305"/>
                        </a:lnTo>
                        <a:lnTo>
                          <a:pt x="829709" y="210825"/>
                        </a:lnTo>
                        <a:cubicBezTo>
                          <a:pt x="798472" y="363476"/>
                          <a:pt x="752403" y="510723"/>
                          <a:pt x="693072" y="650996"/>
                        </a:cubicBezTo>
                        <a:lnTo>
                          <a:pt x="616026" y="810935"/>
                        </a:lnTo>
                        <a:lnTo>
                          <a:pt x="0" y="494477"/>
                        </a:lnTo>
                        <a:lnTo>
                          <a:pt x="54542" y="381254"/>
                        </a:lnTo>
                        <a:cubicBezTo>
                          <a:pt x="96339" y="282435"/>
                          <a:pt x="128794" y="178703"/>
                          <a:pt x="150799" y="71164"/>
                        </a:cubicBezTo>
                        <a:lnTo>
                          <a:pt x="16166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9" name="グループ化 898">
                  <a:extLst>
                    <a:ext uri="{FF2B5EF4-FFF2-40B4-BE49-F238E27FC236}">
                      <a16:creationId xmlns:a16="http://schemas.microsoft.com/office/drawing/2014/main" id="{EFECC6C4-63F6-4801-AA3E-FE49DBCAE5A4}"/>
                    </a:ext>
                  </a:extLst>
                </p:cNvPr>
                <p:cNvGrpSpPr/>
                <p:nvPr/>
              </p:nvGrpSpPr>
              <p:grpSpPr>
                <a:xfrm>
                  <a:off x="2444152" y="953949"/>
                  <a:ext cx="5017697" cy="4950265"/>
                  <a:chOff x="2444152" y="953949"/>
                  <a:chExt cx="5017697" cy="4950265"/>
                </a:xfrm>
                <a:solidFill>
                  <a:srgbClr val="339933"/>
                </a:solidFill>
              </p:grpSpPr>
              <p:sp>
                <p:nvSpPr>
                  <p:cNvPr id="922" name="フリーフォーム: 図形 921">
                    <a:extLst>
                      <a:ext uri="{FF2B5EF4-FFF2-40B4-BE49-F238E27FC236}">
                        <a16:creationId xmlns:a16="http://schemas.microsoft.com/office/drawing/2014/main" id="{71DB1A12-ACE2-442F-B747-AACE582A5784}"/>
                      </a:ext>
                    </a:extLst>
                  </p:cNvPr>
                  <p:cNvSpPr/>
                  <p:nvPr/>
                </p:nvSpPr>
                <p:spPr>
                  <a:xfrm>
                    <a:off x="5320475" y="953949"/>
                    <a:ext cx="783445" cy="393055"/>
                  </a:xfrm>
                  <a:custGeom>
                    <a:avLst/>
                    <a:gdLst>
                      <a:gd name="connsiteX0" fmla="*/ 25616 w 783445"/>
                      <a:gd name="connsiteY0" fmla="*/ 0 h 393055"/>
                      <a:gd name="connsiteX1" fmla="*/ 138147 w 783445"/>
                      <a:gd name="connsiteY1" fmla="*/ 17174 h 393055"/>
                      <a:gd name="connsiteX2" fmla="*/ 609083 w 783445"/>
                      <a:gd name="connsiteY2" fmla="*/ 163361 h 393055"/>
                      <a:gd name="connsiteX3" fmla="*/ 783445 w 783445"/>
                      <a:gd name="connsiteY3" fmla="*/ 247356 h 393055"/>
                      <a:gd name="connsiteX4" fmla="*/ 708599 w 783445"/>
                      <a:gd name="connsiteY4" fmla="*/ 393055 h 393055"/>
                      <a:gd name="connsiteX5" fmla="*/ 545285 w 783445"/>
                      <a:gd name="connsiteY5" fmla="*/ 314383 h 393055"/>
                      <a:gd name="connsiteX6" fmla="*/ 105114 w 783445"/>
                      <a:gd name="connsiteY6" fmla="*/ 177746 h 393055"/>
                      <a:gd name="connsiteX7" fmla="*/ 0 w 783445"/>
                      <a:gd name="connsiteY7" fmla="*/ 161704 h 393055"/>
                      <a:gd name="connsiteX8" fmla="*/ 25616 w 783445"/>
                      <a:gd name="connsiteY8" fmla="*/ 0 h 393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83445" h="393055">
                        <a:moveTo>
                          <a:pt x="25616" y="0"/>
                        </a:moveTo>
                        <a:lnTo>
                          <a:pt x="138147" y="17174"/>
                        </a:lnTo>
                        <a:cubicBezTo>
                          <a:pt x="301467" y="50594"/>
                          <a:pt x="459006" y="99883"/>
                          <a:pt x="609083" y="163361"/>
                        </a:cubicBezTo>
                        <a:lnTo>
                          <a:pt x="783445" y="247356"/>
                        </a:lnTo>
                        <a:lnTo>
                          <a:pt x="708599" y="393055"/>
                        </a:lnTo>
                        <a:lnTo>
                          <a:pt x="545285" y="314383"/>
                        </a:lnTo>
                        <a:cubicBezTo>
                          <a:pt x="405012" y="255052"/>
                          <a:pt x="257765" y="208983"/>
                          <a:pt x="105114" y="177746"/>
                        </a:cubicBezTo>
                        <a:lnTo>
                          <a:pt x="0" y="161704"/>
                        </a:lnTo>
                        <a:lnTo>
                          <a:pt x="25616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3" name="フリーフォーム: 図形 922">
                    <a:extLst>
                      <a:ext uri="{FF2B5EF4-FFF2-40B4-BE49-F238E27FC236}">
                        <a16:creationId xmlns:a16="http://schemas.microsoft.com/office/drawing/2014/main" id="{6DD05E77-4A9C-4D19-9363-40897636F20E}"/>
                      </a:ext>
                    </a:extLst>
                  </p:cNvPr>
                  <p:cNvSpPr/>
                  <p:nvPr/>
                </p:nvSpPr>
                <p:spPr>
                  <a:xfrm>
                    <a:off x="5185027" y="1799347"/>
                    <a:ext cx="527589" cy="318072"/>
                  </a:xfrm>
                  <a:custGeom>
                    <a:avLst/>
                    <a:gdLst>
                      <a:gd name="connsiteX0" fmla="*/ 27143 w 527589"/>
                      <a:gd name="connsiteY0" fmla="*/ 0 h 318072"/>
                      <a:gd name="connsiteX1" fmla="*/ 100901 w 527589"/>
                      <a:gd name="connsiteY1" fmla="*/ 11257 h 318072"/>
                      <a:gd name="connsiteX2" fmla="*/ 410991 w 527589"/>
                      <a:gd name="connsiteY2" fmla="*/ 107514 h 318072"/>
                      <a:gd name="connsiteX3" fmla="*/ 527589 w 527589"/>
                      <a:gd name="connsiteY3" fmla="*/ 163682 h 318072"/>
                      <a:gd name="connsiteX4" fmla="*/ 448278 w 527589"/>
                      <a:gd name="connsiteY4" fmla="*/ 318072 h 318072"/>
                      <a:gd name="connsiteX5" fmla="*/ 343387 w 527589"/>
                      <a:gd name="connsiteY5" fmla="*/ 267544 h 318072"/>
                      <a:gd name="connsiteX6" fmla="*/ 65899 w 527589"/>
                      <a:gd name="connsiteY6" fmla="*/ 181406 h 318072"/>
                      <a:gd name="connsiteX7" fmla="*/ 0 w 527589"/>
                      <a:gd name="connsiteY7" fmla="*/ 171349 h 318072"/>
                      <a:gd name="connsiteX8" fmla="*/ 27143 w 527589"/>
                      <a:gd name="connsiteY8" fmla="*/ 0 h 3180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7589" h="318072">
                        <a:moveTo>
                          <a:pt x="27143" y="0"/>
                        </a:moveTo>
                        <a:lnTo>
                          <a:pt x="100901" y="11257"/>
                        </a:lnTo>
                        <a:cubicBezTo>
                          <a:pt x="208440" y="33263"/>
                          <a:pt x="312172" y="65717"/>
                          <a:pt x="410991" y="107514"/>
                        </a:cubicBezTo>
                        <a:lnTo>
                          <a:pt x="527589" y="163682"/>
                        </a:lnTo>
                        <a:lnTo>
                          <a:pt x="448278" y="318072"/>
                        </a:lnTo>
                        <a:lnTo>
                          <a:pt x="343387" y="267544"/>
                        </a:lnTo>
                        <a:cubicBezTo>
                          <a:pt x="254958" y="230141"/>
                          <a:pt x="162132" y="201099"/>
                          <a:pt x="65899" y="181406"/>
                        </a:cubicBezTo>
                        <a:lnTo>
                          <a:pt x="0" y="171349"/>
                        </a:lnTo>
                        <a:lnTo>
                          <a:pt x="27143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4" name="フリーフォーム: 図形 923">
                    <a:extLst>
                      <a:ext uri="{FF2B5EF4-FFF2-40B4-BE49-F238E27FC236}">
                        <a16:creationId xmlns:a16="http://schemas.microsoft.com/office/drawing/2014/main" id="{850D6025-A3B6-4286-89C0-6854AEF1E1A4}"/>
                      </a:ext>
                    </a:extLst>
                  </p:cNvPr>
                  <p:cNvSpPr/>
                  <p:nvPr/>
                </p:nvSpPr>
                <p:spPr>
                  <a:xfrm>
                    <a:off x="3819118" y="953976"/>
                    <a:ext cx="766224" cy="385262"/>
                  </a:xfrm>
                  <a:custGeom>
                    <a:avLst/>
                    <a:gdLst>
                      <a:gd name="connsiteX0" fmla="*/ 740608 w 766224"/>
                      <a:gd name="connsiteY0" fmla="*/ 0 h 385262"/>
                      <a:gd name="connsiteX1" fmla="*/ 766224 w 766224"/>
                      <a:gd name="connsiteY1" fmla="*/ 161704 h 385262"/>
                      <a:gd name="connsiteX2" fmla="*/ 661294 w 766224"/>
                      <a:gd name="connsiteY2" fmla="*/ 177718 h 385262"/>
                      <a:gd name="connsiteX3" fmla="*/ 221123 w 766224"/>
                      <a:gd name="connsiteY3" fmla="*/ 314355 h 385262"/>
                      <a:gd name="connsiteX4" fmla="*/ 73929 w 766224"/>
                      <a:gd name="connsiteY4" fmla="*/ 385262 h 385262"/>
                      <a:gd name="connsiteX5" fmla="*/ 0 w 766224"/>
                      <a:gd name="connsiteY5" fmla="*/ 239121 h 385262"/>
                      <a:gd name="connsiteX6" fmla="*/ 157325 w 766224"/>
                      <a:gd name="connsiteY6" fmla="*/ 163333 h 385262"/>
                      <a:gd name="connsiteX7" fmla="*/ 628261 w 766224"/>
                      <a:gd name="connsiteY7" fmla="*/ 17146 h 385262"/>
                      <a:gd name="connsiteX8" fmla="*/ 740608 w 766224"/>
                      <a:gd name="connsiteY8" fmla="*/ 0 h 385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66224" h="385262">
                        <a:moveTo>
                          <a:pt x="740608" y="0"/>
                        </a:moveTo>
                        <a:lnTo>
                          <a:pt x="766224" y="161704"/>
                        </a:lnTo>
                        <a:lnTo>
                          <a:pt x="661294" y="177718"/>
                        </a:lnTo>
                        <a:cubicBezTo>
                          <a:pt x="508643" y="208955"/>
                          <a:pt x="361396" y="255024"/>
                          <a:pt x="221123" y="314355"/>
                        </a:cubicBezTo>
                        <a:lnTo>
                          <a:pt x="73929" y="385262"/>
                        </a:lnTo>
                        <a:lnTo>
                          <a:pt x="0" y="239121"/>
                        </a:lnTo>
                        <a:lnTo>
                          <a:pt x="157325" y="163333"/>
                        </a:lnTo>
                        <a:cubicBezTo>
                          <a:pt x="307402" y="99856"/>
                          <a:pt x="464942" y="50566"/>
                          <a:pt x="628261" y="17146"/>
                        </a:cubicBezTo>
                        <a:lnTo>
                          <a:pt x="740608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5" name="フリーフォーム: 図形 924">
                    <a:extLst>
                      <a:ext uri="{FF2B5EF4-FFF2-40B4-BE49-F238E27FC236}">
                        <a16:creationId xmlns:a16="http://schemas.microsoft.com/office/drawing/2014/main" id="{3D32AE79-1D3C-421A-8D28-0932F7947346}"/>
                      </a:ext>
                    </a:extLst>
                  </p:cNvPr>
                  <p:cNvSpPr/>
                  <p:nvPr/>
                </p:nvSpPr>
                <p:spPr>
                  <a:xfrm>
                    <a:off x="4205622" y="1799376"/>
                    <a:ext cx="515168" cy="312619"/>
                  </a:xfrm>
                  <a:custGeom>
                    <a:avLst/>
                    <a:gdLst>
                      <a:gd name="connsiteX0" fmla="*/ 488025 w 515168"/>
                      <a:gd name="connsiteY0" fmla="*/ 0 h 312619"/>
                      <a:gd name="connsiteX1" fmla="*/ 515168 w 515168"/>
                      <a:gd name="connsiteY1" fmla="*/ 171349 h 312619"/>
                      <a:gd name="connsiteX2" fmla="*/ 449453 w 515168"/>
                      <a:gd name="connsiteY2" fmla="*/ 181378 h 312619"/>
                      <a:gd name="connsiteX3" fmla="*/ 171965 w 515168"/>
                      <a:gd name="connsiteY3" fmla="*/ 267516 h 312619"/>
                      <a:gd name="connsiteX4" fmla="*/ 78338 w 515168"/>
                      <a:gd name="connsiteY4" fmla="*/ 312619 h 312619"/>
                      <a:gd name="connsiteX5" fmla="*/ 0 w 515168"/>
                      <a:gd name="connsiteY5" fmla="*/ 157759 h 312619"/>
                      <a:gd name="connsiteX6" fmla="*/ 104361 w 515168"/>
                      <a:gd name="connsiteY6" fmla="*/ 107486 h 312619"/>
                      <a:gd name="connsiteX7" fmla="*/ 414451 w 515168"/>
                      <a:gd name="connsiteY7" fmla="*/ 11229 h 312619"/>
                      <a:gd name="connsiteX8" fmla="*/ 488025 w 515168"/>
                      <a:gd name="connsiteY8" fmla="*/ 0 h 312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15168" h="312619">
                        <a:moveTo>
                          <a:pt x="488025" y="0"/>
                        </a:moveTo>
                        <a:lnTo>
                          <a:pt x="515168" y="171349"/>
                        </a:lnTo>
                        <a:lnTo>
                          <a:pt x="449453" y="181378"/>
                        </a:lnTo>
                        <a:cubicBezTo>
                          <a:pt x="353221" y="201071"/>
                          <a:pt x="260395" y="230113"/>
                          <a:pt x="171965" y="267516"/>
                        </a:cubicBezTo>
                        <a:lnTo>
                          <a:pt x="78338" y="312619"/>
                        </a:lnTo>
                        <a:lnTo>
                          <a:pt x="0" y="157759"/>
                        </a:lnTo>
                        <a:lnTo>
                          <a:pt x="104361" y="107486"/>
                        </a:lnTo>
                        <a:cubicBezTo>
                          <a:pt x="203180" y="65689"/>
                          <a:pt x="306913" y="33235"/>
                          <a:pt x="414451" y="11229"/>
                        </a:cubicBezTo>
                        <a:lnTo>
                          <a:pt x="488025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6" name="フリーフォーム: 図形 925">
                    <a:extLst>
                      <a:ext uri="{FF2B5EF4-FFF2-40B4-BE49-F238E27FC236}">
                        <a16:creationId xmlns:a16="http://schemas.microsoft.com/office/drawing/2014/main" id="{FE308520-4ECD-4F20-BE0B-B1B5F912EC97}"/>
                      </a:ext>
                    </a:extLst>
                  </p:cNvPr>
                  <p:cNvSpPr/>
                  <p:nvPr/>
                </p:nvSpPr>
                <p:spPr>
                  <a:xfrm>
                    <a:off x="6621020" y="1666269"/>
                    <a:ext cx="570430" cy="708064"/>
                  </a:xfrm>
                  <a:custGeom>
                    <a:avLst/>
                    <a:gdLst>
                      <a:gd name="connsiteX0" fmla="*/ 116268 w 570430"/>
                      <a:gd name="connsiteY0" fmla="*/ 0 h 708064"/>
                      <a:gd name="connsiteX1" fmla="*/ 267930 w 570430"/>
                      <a:gd name="connsiteY1" fmla="*/ 166870 h 708064"/>
                      <a:gd name="connsiteX2" fmla="*/ 538024 w 570430"/>
                      <a:gd name="connsiteY2" fmla="*/ 566865 h 708064"/>
                      <a:gd name="connsiteX3" fmla="*/ 570430 w 570430"/>
                      <a:gd name="connsiteY3" fmla="*/ 634136 h 708064"/>
                      <a:gd name="connsiteX4" fmla="*/ 424289 w 570430"/>
                      <a:gd name="connsiteY4" fmla="*/ 708064 h 708064"/>
                      <a:gd name="connsiteX5" fmla="*/ 393904 w 570430"/>
                      <a:gd name="connsiteY5" fmla="*/ 644990 h 708064"/>
                      <a:gd name="connsiteX6" fmla="*/ 141455 w 570430"/>
                      <a:gd name="connsiteY6" fmla="*/ 271127 h 708064"/>
                      <a:gd name="connsiteX7" fmla="*/ 0 w 570430"/>
                      <a:gd name="connsiteY7" fmla="*/ 115487 h 708064"/>
                      <a:gd name="connsiteX8" fmla="*/ 116268 w 570430"/>
                      <a:gd name="connsiteY8" fmla="*/ 0 h 708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0430" h="708064">
                        <a:moveTo>
                          <a:pt x="116268" y="0"/>
                        </a:moveTo>
                        <a:lnTo>
                          <a:pt x="267930" y="166870"/>
                        </a:lnTo>
                        <a:cubicBezTo>
                          <a:pt x="370188" y="290778"/>
                          <a:pt x="460780" y="424670"/>
                          <a:pt x="538024" y="566865"/>
                        </a:cubicBezTo>
                        <a:lnTo>
                          <a:pt x="570430" y="634136"/>
                        </a:lnTo>
                        <a:lnTo>
                          <a:pt x="424289" y="708064"/>
                        </a:lnTo>
                        <a:lnTo>
                          <a:pt x="393904" y="644990"/>
                        </a:lnTo>
                        <a:cubicBezTo>
                          <a:pt x="321706" y="512085"/>
                          <a:pt x="237033" y="386940"/>
                          <a:pt x="141455" y="271127"/>
                        </a:cubicBezTo>
                        <a:lnTo>
                          <a:pt x="0" y="115487"/>
                        </a:lnTo>
                        <a:lnTo>
                          <a:pt x="116268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7" name="フリーフォーム: 図形 926">
                    <a:extLst>
                      <a:ext uri="{FF2B5EF4-FFF2-40B4-BE49-F238E27FC236}">
                        <a16:creationId xmlns:a16="http://schemas.microsoft.com/office/drawing/2014/main" id="{236F38BF-33D4-419C-B944-604488DC7156}"/>
                      </a:ext>
                    </a:extLst>
                  </p:cNvPr>
                  <p:cNvSpPr/>
                  <p:nvPr/>
                </p:nvSpPr>
                <p:spPr>
                  <a:xfrm>
                    <a:off x="6006230" y="2270044"/>
                    <a:ext cx="421183" cy="495202"/>
                  </a:xfrm>
                  <a:custGeom>
                    <a:avLst/>
                    <a:gdLst>
                      <a:gd name="connsiteX0" fmla="*/ 123203 w 421183"/>
                      <a:gd name="connsiteY0" fmla="*/ 0 h 495202"/>
                      <a:gd name="connsiteX1" fmla="*/ 221502 w 421183"/>
                      <a:gd name="connsiteY1" fmla="*/ 108157 h 495202"/>
                      <a:gd name="connsiteX2" fmla="*/ 399347 w 421183"/>
                      <a:gd name="connsiteY2" fmla="*/ 371535 h 495202"/>
                      <a:gd name="connsiteX3" fmla="*/ 421183 w 421183"/>
                      <a:gd name="connsiteY3" fmla="*/ 416864 h 495202"/>
                      <a:gd name="connsiteX4" fmla="*/ 266324 w 421183"/>
                      <a:gd name="connsiteY4" fmla="*/ 495202 h 495202"/>
                      <a:gd name="connsiteX5" fmla="*/ 246630 w 421183"/>
                      <a:gd name="connsiteY5" fmla="*/ 454320 h 495202"/>
                      <a:gd name="connsiteX6" fmla="*/ 87484 w 421183"/>
                      <a:gd name="connsiteY6" fmla="*/ 218633 h 495202"/>
                      <a:gd name="connsiteX7" fmla="*/ 0 w 421183"/>
                      <a:gd name="connsiteY7" fmla="*/ 122376 h 495202"/>
                      <a:gd name="connsiteX8" fmla="*/ 123203 w 421183"/>
                      <a:gd name="connsiteY8" fmla="*/ 0 h 495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1183" h="495202">
                        <a:moveTo>
                          <a:pt x="123203" y="0"/>
                        </a:moveTo>
                        <a:lnTo>
                          <a:pt x="221502" y="108157"/>
                        </a:lnTo>
                        <a:cubicBezTo>
                          <a:pt x="288834" y="189745"/>
                          <a:pt x="348485" y="277906"/>
                          <a:pt x="399347" y="371535"/>
                        </a:cubicBezTo>
                        <a:lnTo>
                          <a:pt x="421183" y="416864"/>
                        </a:lnTo>
                        <a:lnTo>
                          <a:pt x="266324" y="495202"/>
                        </a:lnTo>
                        <a:lnTo>
                          <a:pt x="246630" y="454320"/>
                        </a:lnTo>
                        <a:cubicBezTo>
                          <a:pt x="201116" y="370535"/>
                          <a:pt x="147737" y="291643"/>
                          <a:pt x="87484" y="218633"/>
                        </a:cubicBezTo>
                        <a:lnTo>
                          <a:pt x="0" y="122376"/>
                        </a:lnTo>
                        <a:lnTo>
                          <a:pt x="123203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8" name="フリーフォーム: 図形 927">
                    <a:extLst>
                      <a:ext uri="{FF2B5EF4-FFF2-40B4-BE49-F238E27FC236}">
                        <a16:creationId xmlns:a16="http://schemas.microsoft.com/office/drawing/2014/main" id="{9FBFB738-9808-43FE-BA14-521DD473319F}"/>
                      </a:ext>
                    </a:extLst>
                  </p:cNvPr>
                  <p:cNvSpPr/>
                  <p:nvPr/>
                </p:nvSpPr>
                <p:spPr>
                  <a:xfrm>
                    <a:off x="2721397" y="1649337"/>
                    <a:ext cx="579272" cy="711701"/>
                  </a:xfrm>
                  <a:custGeom>
                    <a:avLst/>
                    <a:gdLst>
                      <a:gd name="connsiteX0" fmla="*/ 463785 w 579272"/>
                      <a:gd name="connsiteY0" fmla="*/ 0 h 711701"/>
                      <a:gd name="connsiteX1" fmla="*/ 579272 w 579272"/>
                      <a:gd name="connsiteY1" fmla="*/ 116267 h 711701"/>
                      <a:gd name="connsiteX2" fmla="*/ 573475 w 579272"/>
                      <a:gd name="connsiteY2" fmla="*/ 121536 h 711701"/>
                      <a:gd name="connsiteX3" fmla="*/ 169679 w 579272"/>
                      <a:gd name="connsiteY3" fmla="*/ 661923 h 711701"/>
                      <a:gd name="connsiteX4" fmla="*/ 145700 w 579272"/>
                      <a:gd name="connsiteY4" fmla="*/ 711701 h 711701"/>
                      <a:gd name="connsiteX5" fmla="*/ 0 w 579272"/>
                      <a:gd name="connsiteY5" fmla="*/ 636854 h 711701"/>
                      <a:gd name="connsiteX6" fmla="*/ 25559 w 579272"/>
                      <a:gd name="connsiteY6" fmla="*/ 583798 h 711701"/>
                      <a:gd name="connsiteX7" fmla="*/ 457579 w 579272"/>
                      <a:gd name="connsiteY7" fmla="*/ 5640 h 711701"/>
                      <a:gd name="connsiteX8" fmla="*/ 463785 w 579272"/>
                      <a:gd name="connsiteY8" fmla="*/ 0 h 7117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272" h="711701">
                        <a:moveTo>
                          <a:pt x="463785" y="0"/>
                        </a:moveTo>
                        <a:lnTo>
                          <a:pt x="579272" y="116267"/>
                        </a:lnTo>
                        <a:lnTo>
                          <a:pt x="573475" y="121536"/>
                        </a:lnTo>
                        <a:cubicBezTo>
                          <a:pt x="414343" y="280668"/>
                          <a:pt x="277976" y="462565"/>
                          <a:pt x="169679" y="661923"/>
                        </a:cubicBezTo>
                        <a:lnTo>
                          <a:pt x="145700" y="711701"/>
                        </a:lnTo>
                        <a:lnTo>
                          <a:pt x="0" y="636854"/>
                        </a:lnTo>
                        <a:lnTo>
                          <a:pt x="25559" y="583798"/>
                        </a:lnTo>
                        <a:cubicBezTo>
                          <a:pt x="141426" y="370505"/>
                          <a:pt x="287324" y="175895"/>
                          <a:pt x="457579" y="5640"/>
                        </a:cubicBezTo>
                        <a:lnTo>
                          <a:pt x="463785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9" name="フリーフォーム: 図形 928">
                    <a:extLst>
                      <a:ext uri="{FF2B5EF4-FFF2-40B4-BE49-F238E27FC236}">
                        <a16:creationId xmlns:a16="http://schemas.microsoft.com/office/drawing/2014/main" id="{28158B61-EBCB-4F9A-B067-D29D1DDEC285}"/>
                      </a:ext>
                    </a:extLst>
                  </p:cNvPr>
                  <p:cNvSpPr/>
                  <p:nvPr/>
                </p:nvSpPr>
                <p:spPr>
                  <a:xfrm>
                    <a:off x="3483123" y="2257193"/>
                    <a:ext cx="428211" cy="499615"/>
                  </a:xfrm>
                  <a:custGeom>
                    <a:avLst/>
                    <a:gdLst>
                      <a:gd name="connsiteX0" fmla="*/ 305836 w 428211"/>
                      <a:gd name="connsiteY0" fmla="*/ 0 h 499615"/>
                      <a:gd name="connsiteX1" fmla="*/ 428211 w 428211"/>
                      <a:gd name="connsiteY1" fmla="*/ 123202 h 499615"/>
                      <a:gd name="connsiteX2" fmla="*/ 424576 w 428211"/>
                      <a:gd name="connsiteY2" fmla="*/ 126506 h 499615"/>
                      <a:gd name="connsiteX3" fmla="*/ 170019 w 428211"/>
                      <a:gd name="connsiteY3" fmla="*/ 467172 h 499615"/>
                      <a:gd name="connsiteX4" fmla="*/ 154391 w 428211"/>
                      <a:gd name="connsiteY4" fmla="*/ 499615 h 499615"/>
                      <a:gd name="connsiteX5" fmla="*/ 0 w 428211"/>
                      <a:gd name="connsiteY5" fmla="*/ 420303 h 499615"/>
                      <a:gd name="connsiteX6" fmla="*/ 17302 w 428211"/>
                      <a:gd name="connsiteY6" fmla="*/ 384387 h 499615"/>
                      <a:gd name="connsiteX7" fmla="*/ 301767 w 428211"/>
                      <a:gd name="connsiteY7" fmla="*/ 3697 h 499615"/>
                      <a:gd name="connsiteX8" fmla="*/ 305836 w 428211"/>
                      <a:gd name="connsiteY8" fmla="*/ 0 h 4996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8211" h="499615">
                        <a:moveTo>
                          <a:pt x="305836" y="0"/>
                        </a:moveTo>
                        <a:lnTo>
                          <a:pt x="428211" y="123202"/>
                        </a:lnTo>
                        <a:lnTo>
                          <a:pt x="424576" y="126506"/>
                        </a:lnTo>
                        <a:cubicBezTo>
                          <a:pt x="324258" y="226825"/>
                          <a:pt x="238291" y="341495"/>
                          <a:pt x="170019" y="467172"/>
                        </a:cubicBezTo>
                        <a:lnTo>
                          <a:pt x="154391" y="499615"/>
                        </a:lnTo>
                        <a:lnTo>
                          <a:pt x="0" y="420303"/>
                        </a:lnTo>
                        <a:lnTo>
                          <a:pt x="17302" y="384387"/>
                        </a:lnTo>
                        <a:cubicBezTo>
                          <a:pt x="93596" y="243944"/>
                          <a:pt x="189663" y="115802"/>
                          <a:pt x="301767" y="3697"/>
                        </a:cubicBezTo>
                        <a:lnTo>
                          <a:pt x="305836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0" name="フリーフォーム: 図形 929">
                    <a:extLst>
                      <a:ext uri="{FF2B5EF4-FFF2-40B4-BE49-F238E27FC236}">
                        <a16:creationId xmlns:a16="http://schemas.microsoft.com/office/drawing/2014/main" id="{4F9C6415-8A3E-4D68-8BAA-6924E012E15F}"/>
                      </a:ext>
                    </a:extLst>
                  </p:cNvPr>
                  <p:cNvSpPr/>
                  <p:nvPr/>
                </p:nvSpPr>
                <p:spPr>
                  <a:xfrm>
                    <a:off x="2444152" y="3039377"/>
                    <a:ext cx="195991" cy="785923"/>
                  </a:xfrm>
                  <a:custGeom>
                    <a:avLst/>
                    <a:gdLst>
                      <a:gd name="connsiteX0" fmla="*/ 33268 w 195991"/>
                      <a:gd name="connsiteY0" fmla="*/ 0 h 785923"/>
                      <a:gd name="connsiteX1" fmla="*/ 194972 w 195991"/>
                      <a:gd name="connsiteY1" fmla="*/ 25616 h 785923"/>
                      <a:gd name="connsiteX2" fmla="*/ 176009 w 195991"/>
                      <a:gd name="connsiteY2" fmla="*/ 149867 h 785923"/>
                      <a:gd name="connsiteX3" fmla="*/ 163902 w 195991"/>
                      <a:gd name="connsiteY3" fmla="*/ 389624 h 785923"/>
                      <a:gd name="connsiteX4" fmla="*/ 176009 w 195991"/>
                      <a:gd name="connsiteY4" fmla="*/ 629381 h 785923"/>
                      <a:gd name="connsiteX5" fmla="*/ 195991 w 195991"/>
                      <a:gd name="connsiteY5" fmla="*/ 760307 h 785923"/>
                      <a:gd name="connsiteX6" fmla="*/ 34287 w 195991"/>
                      <a:gd name="connsiteY6" fmla="*/ 785923 h 785923"/>
                      <a:gd name="connsiteX7" fmla="*/ 12953 w 195991"/>
                      <a:gd name="connsiteY7" fmla="*/ 646139 h 785923"/>
                      <a:gd name="connsiteX8" fmla="*/ 0 w 195991"/>
                      <a:gd name="connsiteY8" fmla="*/ 389624 h 785923"/>
                      <a:gd name="connsiteX9" fmla="*/ 12953 w 195991"/>
                      <a:gd name="connsiteY9" fmla="*/ 133109 h 785923"/>
                      <a:gd name="connsiteX10" fmla="*/ 33268 w 195991"/>
                      <a:gd name="connsiteY10" fmla="*/ 0 h 785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5991" h="785923">
                        <a:moveTo>
                          <a:pt x="33268" y="0"/>
                        </a:moveTo>
                        <a:lnTo>
                          <a:pt x="194972" y="25616"/>
                        </a:lnTo>
                        <a:lnTo>
                          <a:pt x="176009" y="149867"/>
                        </a:lnTo>
                        <a:cubicBezTo>
                          <a:pt x="168003" y="228697"/>
                          <a:pt x="163902" y="308682"/>
                          <a:pt x="163902" y="389624"/>
                        </a:cubicBezTo>
                        <a:cubicBezTo>
                          <a:pt x="163902" y="470567"/>
                          <a:pt x="168003" y="550551"/>
                          <a:pt x="176009" y="629381"/>
                        </a:cubicBezTo>
                        <a:lnTo>
                          <a:pt x="195991" y="760307"/>
                        </a:lnTo>
                        <a:lnTo>
                          <a:pt x="34287" y="785923"/>
                        </a:lnTo>
                        <a:lnTo>
                          <a:pt x="12953" y="646139"/>
                        </a:lnTo>
                        <a:cubicBezTo>
                          <a:pt x="4388" y="561799"/>
                          <a:pt x="0" y="476224"/>
                          <a:pt x="0" y="389624"/>
                        </a:cubicBezTo>
                        <a:cubicBezTo>
                          <a:pt x="0" y="303024"/>
                          <a:pt x="4388" y="217449"/>
                          <a:pt x="12953" y="133109"/>
                        </a:cubicBezTo>
                        <a:lnTo>
                          <a:pt x="33268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1" name="フリーフォーム: 図形 930">
                    <a:extLst>
                      <a:ext uri="{FF2B5EF4-FFF2-40B4-BE49-F238E27FC236}">
                        <a16:creationId xmlns:a16="http://schemas.microsoft.com/office/drawing/2014/main" id="{07E277EA-B395-4F6A-886C-2E9CFF84075D}"/>
                      </a:ext>
                    </a:extLst>
                  </p:cNvPr>
                  <p:cNvSpPr/>
                  <p:nvPr/>
                </p:nvSpPr>
                <p:spPr>
                  <a:xfrm>
                    <a:off x="3301043" y="3173298"/>
                    <a:ext cx="194143" cy="518081"/>
                  </a:xfrm>
                  <a:custGeom>
                    <a:avLst/>
                    <a:gdLst>
                      <a:gd name="connsiteX0" fmla="*/ 21776 w 194143"/>
                      <a:gd name="connsiteY0" fmla="*/ 0 h 518081"/>
                      <a:gd name="connsiteX1" fmla="*/ 193125 w 194143"/>
                      <a:gd name="connsiteY1" fmla="*/ 27144 h 518081"/>
                      <a:gd name="connsiteX2" fmla="*/ 181310 w 194143"/>
                      <a:gd name="connsiteY2" fmla="*/ 104558 h 518081"/>
                      <a:gd name="connsiteX3" fmla="*/ 173678 w 194143"/>
                      <a:gd name="connsiteY3" fmla="*/ 255703 h 518081"/>
                      <a:gd name="connsiteX4" fmla="*/ 181310 w 194143"/>
                      <a:gd name="connsiteY4" fmla="*/ 406848 h 518081"/>
                      <a:gd name="connsiteX5" fmla="*/ 194143 w 194143"/>
                      <a:gd name="connsiteY5" fmla="*/ 490937 h 518081"/>
                      <a:gd name="connsiteX6" fmla="*/ 22795 w 194143"/>
                      <a:gd name="connsiteY6" fmla="*/ 518081 h 518081"/>
                      <a:gd name="connsiteX7" fmla="*/ 8529 w 194143"/>
                      <a:gd name="connsiteY7" fmla="*/ 424606 h 518081"/>
                      <a:gd name="connsiteX8" fmla="*/ 0 w 194143"/>
                      <a:gd name="connsiteY8" fmla="*/ 255703 h 518081"/>
                      <a:gd name="connsiteX9" fmla="*/ 8529 w 194143"/>
                      <a:gd name="connsiteY9" fmla="*/ 86800 h 518081"/>
                      <a:gd name="connsiteX10" fmla="*/ 21776 w 194143"/>
                      <a:gd name="connsiteY10" fmla="*/ 0 h 5180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143" h="518081">
                        <a:moveTo>
                          <a:pt x="21776" y="0"/>
                        </a:moveTo>
                        <a:lnTo>
                          <a:pt x="193125" y="27144"/>
                        </a:lnTo>
                        <a:lnTo>
                          <a:pt x="181310" y="104558"/>
                        </a:lnTo>
                        <a:cubicBezTo>
                          <a:pt x="176263" y="154253"/>
                          <a:pt x="173678" y="204676"/>
                          <a:pt x="173678" y="255703"/>
                        </a:cubicBezTo>
                        <a:cubicBezTo>
                          <a:pt x="173678" y="306730"/>
                          <a:pt x="176263" y="357153"/>
                          <a:pt x="181310" y="406848"/>
                        </a:cubicBezTo>
                        <a:lnTo>
                          <a:pt x="194143" y="490937"/>
                        </a:lnTo>
                        <a:lnTo>
                          <a:pt x="22795" y="518081"/>
                        </a:lnTo>
                        <a:lnTo>
                          <a:pt x="8529" y="424606"/>
                        </a:lnTo>
                        <a:cubicBezTo>
                          <a:pt x="2889" y="369072"/>
                          <a:pt x="0" y="312725"/>
                          <a:pt x="0" y="255703"/>
                        </a:cubicBezTo>
                        <a:cubicBezTo>
                          <a:pt x="0" y="198681"/>
                          <a:pt x="2889" y="142334"/>
                          <a:pt x="8529" y="86800"/>
                        </a:cubicBezTo>
                        <a:lnTo>
                          <a:pt x="21776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2" name="フリーフォーム: 図形 931">
                    <a:extLst>
                      <a:ext uri="{FF2B5EF4-FFF2-40B4-BE49-F238E27FC236}">
                        <a16:creationId xmlns:a16="http://schemas.microsoft.com/office/drawing/2014/main" id="{ED7D4130-CCB7-469A-A7EF-8FF4A78C72CD}"/>
                      </a:ext>
                    </a:extLst>
                  </p:cNvPr>
                  <p:cNvSpPr/>
                  <p:nvPr/>
                </p:nvSpPr>
                <p:spPr>
                  <a:xfrm>
                    <a:off x="7265953" y="3039992"/>
                    <a:ext cx="195896" cy="784693"/>
                  </a:xfrm>
                  <a:custGeom>
                    <a:avLst/>
                    <a:gdLst>
                      <a:gd name="connsiteX0" fmla="*/ 162722 w 195896"/>
                      <a:gd name="connsiteY0" fmla="*/ 0 h 784693"/>
                      <a:gd name="connsiteX1" fmla="*/ 182943 w 195896"/>
                      <a:gd name="connsiteY1" fmla="*/ 132494 h 784693"/>
                      <a:gd name="connsiteX2" fmla="*/ 195896 w 195896"/>
                      <a:gd name="connsiteY2" fmla="*/ 389009 h 784693"/>
                      <a:gd name="connsiteX3" fmla="*/ 182943 w 195896"/>
                      <a:gd name="connsiteY3" fmla="*/ 645524 h 784693"/>
                      <a:gd name="connsiteX4" fmla="*/ 161704 w 195896"/>
                      <a:gd name="connsiteY4" fmla="*/ 784693 h 784693"/>
                      <a:gd name="connsiteX5" fmla="*/ 0 w 195896"/>
                      <a:gd name="connsiteY5" fmla="*/ 759077 h 784693"/>
                      <a:gd name="connsiteX6" fmla="*/ 19887 w 195896"/>
                      <a:gd name="connsiteY6" fmla="*/ 628766 h 784693"/>
                      <a:gd name="connsiteX7" fmla="*/ 31994 w 195896"/>
                      <a:gd name="connsiteY7" fmla="*/ 389009 h 784693"/>
                      <a:gd name="connsiteX8" fmla="*/ 19887 w 195896"/>
                      <a:gd name="connsiteY8" fmla="*/ 149252 h 784693"/>
                      <a:gd name="connsiteX9" fmla="*/ 1018 w 195896"/>
                      <a:gd name="connsiteY9" fmla="*/ 25616 h 784693"/>
                      <a:gd name="connsiteX10" fmla="*/ 162722 w 195896"/>
                      <a:gd name="connsiteY10" fmla="*/ 0 h 7846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5896" h="784693">
                        <a:moveTo>
                          <a:pt x="162722" y="0"/>
                        </a:moveTo>
                        <a:lnTo>
                          <a:pt x="182943" y="132494"/>
                        </a:lnTo>
                        <a:cubicBezTo>
                          <a:pt x="191509" y="216834"/>
                          <a:pt x="195896" y="302409"/>
                          <a:pt x="195896" y="389009"/>
                        </a:cubicBezTo>
                        <a:cubicBezTo>
                          <a:pt x="195896" y="475609"/>
                          <a:pt x="191509" y="561184"/>
                          <a:pt x="182943" y="645524"/>
                        </a:cubicBezTo>
                        <a:lnTo>
                          <a:pt x="161704" y="784693"/>
                        </a:lnTo>
                        <a:lnTo>
                          <a:pt x="0" y="759077"/>
                        </a:lnTo>
                        <a:lnTo>
                          <a:pt x="19887" y="628766"/>
                        </a:lnTo>
                        <a:cubicBezTo>
                          <a:pt x="27893" y="549936"/>
                          <a:pt x="31994" y="469952"/>
                          <a:pt x="31994" y="389009"/>
                        </a:cubicBezTo>
                        <a:cubicBezTo>
                          <a:pt x="31994" y="308067"/>
                          <a:pt x="27893" y="228082"/>
                          <a:pt x="19887" y="149252"/>
                        </a:cubicBezTo>
                        <a:lnTo>
                          <a:pt x="1018" y="25616"/>
                        </a:lnTo>
                        <a:lnTo>
                          <a:pt x="162722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3" name="フリーフォーム: 図形 932">
                    <a:extLst>
                      <a:ext uri="{FF2B5EF4-FFF2-40B4-BE49-F238E27FC236}">
                        <a16:creationId xmlns:a16="http://schemas.microsoft.com/office/drawing/2014/main" id="{B0AE58ED-227B-43A5-8477-9A878312C821}"/>
                      </a:ext>
                    </a:extLst>
                  </p:cNvPr>
                  <p:cNvSpPr/>
                  <p:nvPr/>
                </p:nvSpPr>
                <p:spPr>
                  <a:xfrm>
                    <a:off x="6410910" y="3173913"/>
                    <a:ext cx="194049" cy="516851"/>
                  </a:xfrm>
                  <a:custGeom>
                    <a:avLst/>
                    <a:gdLst>
                      <a:gd name="connsiteX0" fmla="*/ 172367 w 194049"/>
                      <a:gd name="connsiteY0" fmla="*/ 0 h 516851"/>
                      <a:gd name="connsiteX1" fmla="*/ 185520 w 194049"/>
                      <a:gd name="connsiteY1" fmla="*/ 86185 h 516851"/>
                      <a:gd name="connsiteX2" fmla="*/ 194049 w 194049"/>
                      <a:gd name="connsiteY2" fmla="*/ 255088 h 516851"/>
                      <a:gd name="connsiteX3" fmla="*/ 185520 w 194049"/>
                      <a:gd name="connsiteY3" fmla="*/ 423991 h 516851"/>
                      <a:gd name="connsiteX4" fmla="*/ 171348 w 194049"/>
                      <a:gd name="connsiteY4" fmla="*/ 516851 h 516851"/>
                      <a:gd name="connsiteX5" fmla="*/ 0 w 194049"/>
                      <a:gd name="connsiteY5" fmla="*/ 489707 h 516851"/>
                      <a:gd name="connsiteX6" fmla="*/ 12739 w 194049"/>
                      <a:gd name="connsiteY6" fmla="*/ 406233 h 516851"/>
                      <a:gd name="connsiteX7" fmla="*/ 20371 w 194049"/>
                      <a:gd name="connsiteY7" fmla="*/ 255088 h 516851"/>
                      <a:gd name="connsiteX8" fmla="*/ 12739 w 194049"/>
                      <a:gd name="connsiteY8" fmla="*/ 103943 h 516851"/>
                      <a:gd name="connsiteX9" fmla="*/ 1018 w 194049"/>
                      <a:gd name="connsiteY9" fmla="*/ 27143 h 516851"/>
                      <a:gd name="connsiteX10" fmla="*/ 172367 w 194049"/>
                      <a:gd name="connsiteY10" fmla="*/ 0 h 5168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94049" h="516851">
                        <a:moveTo>
                          <a:pt x="172367" y="0"/>
                        </a:moveTo>
                        <a:lnTo>
                          <a:pt x="185520" y="86185"/>
                        </a:lnTo>
                        <a:cubicBezTo>
                          <a:pt x="191160" y="141719"/>
                          <a:pt x="194049" y="198066"/>
                          <a:pt x="194049" y="255088"/>
                        </a:cubicBezTo>
                        <a:cubicBezTo>
                          <a:pt x="194049" y="312110"/>
                          <a:pt x="191160" y="368457"/>
                          <a:pt x="185520" y="423991"/>
                        </a:cubicBezTo>
                        <a:lnTo>
                          <a:pt x="171348" y="516851"/>
                        </a:lnTo>
                        <a:lnTo>
                          <a:pt x="0" y="489707"/>
                        </a:lnTo>
                        <a:lnTo>
                          <a:pt x="12739" y="406233"/>
                        </a:lnTo>
                        <a:cubicBezTo>
                          <a:pt x="17786" y="356538"/>
                          <a:pt x="20371" y="306115"/>
                          <a:pt x="20371" y="255088"/>
                        </a:cubicBezTo>
                        <a:cubicBezTo>
                          <a:pt x="20371" y="204061"/>
                          <a:pt x="17786" y="153638"/>
                          <a:pt x="12739" y="103943"/>
                        </a:cubicBezTo>
                        <a:lnTo>
                          <a:pt x="1018" y="27143"/>
                        </a:lnTo>
                        <a:lnTo>
                          <a:pt x="17236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4" name="フリーフォーム: 図形 933">
                    <a:extLst>
                      <a:ext uri="{FF2B5EF4-FFF2-40B4-BE49-F238E27FC236}">
                        <a16:creationId xmlns:a16="http://schemas.microsoft.com/office/drawing/2014/main" id="{E5449C77-E1AC-4794-B063-290BF84A0BA3}"/>
                      </a:ext>
                    </a:extLst>
                  </p:cNvPr>
                  <p:cNvSpPr/>
                  <p:nvPr/>
                </p:nvSpPr>
                <p:spPr>
                  <a:xfrm>
                    <a:off x="4204868" y="4746112"/>
                    <a:ext cx="516978" cy="312674"/>
                  </a:xfrm>
                  <a:custGeom>
                    <a:avLst/>
                    <a:gdLst>
                      <a:gd name="connsiteX0" fmla="*/ 79311 w 516978"/>
                      <a:gd name="connsiteY0" fmla="*/ 0 h 312674"/>
                      <a:gd name="connsiteX1" fmla="*/ 172719 w 516978"/>
                      <a:gd name="connsiteY1" fmla="*/ 44997 h 312674"/>
                      <a:gd name="connsiteX2" fmla="*/ 450207 w 516978"/>
                      <a:gd name="connsiteY2" fmla="*/ 131135 h 312674"/>
                      <a:gd name="connsiteX3" fmla="*/ 516978 w 516978"/>
                      <a:gd name="connsiteY3" fmla="*/ 141326 h 312674"/>
                      <a:gd name="connsiteX4" fmla="*/ 489835 w 516978"/>
                      <a:gd name="connsiteY4" fmla="*/ 312674 h 312674"/>
                      <a:gd name="connsiteX5" fmla="*/ 415205 w 516978"/>
                      <a:gd name="connsiteY5" fmla="*/ 301284 h 312674"/>
                      <a:gd name="connsiteX6" fmla="*/ 105115 w 516978"/>
                      <a:gd name="connsiteY6" fmla="*/ 205027 h 312674"/>
                      <a:gd name="connsiteX7" fmla="*/ 0 w 516978"/>
                      <a:gd name="connsiteY7" fmla="*/ 154390 h 312674"/>
                      <a:gd name="connsiteX8" fmla="*/ 79311 w 516978"/>
                      <a:gd name="connsiteY8" fmla="*/ 0 h 3126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16978" h="312674">
                        <a:moveTo>
                          <a:pt x="79311" y="0"/>
                        </a:moveTo>
                        <a:lnTo>
                          <a:pt x="172719" y="44997"/>
                        </a:lnTo>
                        <a:cubicBezTo>
                          <a:pt x="261149" y="82400"/>
                          <a:pt x="353975" y="111443"/>
                          <a:pt x="450207" y="131135"/>
                        </a:cubicBezTo>
                        <a:lnTo>
                          <a:pt x="516978" y="141326"/>
                        </a:lnTo>
                        <a:lnTo>
                          <a:pt x="489835" y="312674"/>
                        </a:lnTo>
                        <a:lnTo>
                          <a:pt x="415205" y="301284"/>
                        </a:lnTo>
                        <a:cubicBezTo>
                          <a:pt x="307667" y="279279"/>
                          <a:pt x="203934" y="246824"/>
                          <a:pt x="105115" y="205027"/>
                        </a:cubicBezTo>
                        <a:lnTo>
                          <a:pt x="0" y="154390"/>
                        </a:lnTo>
                        <a:lnTo>
                          <a:pt x="79311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5" name="フリーフォーム: 図形 934">
                    <a:extLst>
                      <a:ext uri="{FF2B5EF4-FFF2-40B4-BE49-F238E27FC236}">
                        <a16:creationId xmlns:a16="http://schemas.microsoft.com/office/drawing/2014/main" id="{B7C88BA3-9F74-4A87-8131-AE6D652315CC}"/>
                      </a:ext>
                    </a:extLst>
                  </p:cNvPr>
                  <p:cNvSpPr/>
                  <p:nvPr/>
                </p:nvSpPr>
                <p:spPr>
                  <a:xfrm>
                    <a:off x="3813564" y="5516529"/>
                    <a:ext cx="772835" cy="387657"/>
                  </a:xfrm>
                  <a:custGeom>
                    <a:avLst/>
                    <a:gdLst>
                      <a:gd name="connsiteX0" fmla="*/ 74847 w 772835"/>
                      <a:gd name="connsiteY0" fmla="*/ 0 h 387657"/>
                      <a:gd name="connsiteX1" fmla="*/ 226678 w 772835"/>
                      <a:gd name="connsiteY1" fmla="*/ 73141 h 387657"/>
                      <a:gd name="connsiteX2" fmla="*/ 666849 w 772835"/>
                      <a:gd name="connsiteY2" fmla="*/ 209778 h 387657"/>
                      <a:gd name="connsiteX3" fmla="*/ 772835 w 772835"/>
                      <a:gd name="connsiteY3" fmla="*/ 225953 h 387657"/>
                      <a:gd name="connsiteX4" fmla="*/ 747219 w 772835"/>
                      <a:gd name="connsiteY4" fmla="*/ 387657 h 387657"/>
                      <a:gd name="connsiteX5" fmla="*/ 633816 w 772835"/>
                      <a:gd name="connsiteY5" fmla="*/ 370350 h 387657"/>
                      <a:gd name="connsiteX6" fmla="*/ 162880 w 772835"/>
                      <a:gd name="connsiteY6" fmla="*/ 224163 h 387657"/>
                      <a:gd name="connsiteX7" fmla="*/ 0 w 772835"/>
                      <a:gd name="connsiteY7" fmla="*/ 145699 h 387657"/>
                      <a:gd name="connsiteX8" fmla="*/ 74847 w 772835"/>
                      <a:gd name="connsiteY8" fmla="*/ 0 h 3876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72835" h="387657">
                        <a:moveTo>
                          <a:pt x="74847" y="0"/>
                        </a:moveTo>
                        <a:lnTo>
                          <a:pt x="226678" y="73141"/>
                        </a:lnTo>
                        <a:cubicBezTo>
                          <a:pt x="366951" y="132472"/>
                          <a:pt x="514198" y="178541"/>
                          <a:pt x="666849" y="209778"/>
                        </a:cubicBezTo>
                        <a:lnTo>
                          <a:pt x="772835" y="225953"/>
                        </a:lnTo>
                        <a:lnTo>
                          <a:pt x="747219" y="387657"/>
                        </a:lnTo>
                        <a:lnTo>
                          <a:pt x="633816" y="370350"/>
                        </a:lnTo>
                        <a:cubicBezTo>
                          <a:pt x="470497" y="336930"/>
                          <a:pt x="312957" y="287641"/>
                          <a:pt x="162880" y="224163"/>
                        </a:cubicBezTo>
                        <a:lnTo>
                          <a:pt x="0" y="145699"/>
                        </a:lnTo>
                        <a:lnTo>
                          <a:pt x="7484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6" name="フリーフォーム: 図形 935">
                    <a:extLst>
                      <a:ext uri="{FF2B5EF4-FFF2-40B4-BE49-F238E27FC236}">
                        <a16:creationId xmlns:a16="http://schemas.microsoft.com/office/drawing/2014/main" id="{85128B0D-1823-4FEB-AA19-9898434CA022}"/>
                      </a:ext>
                    </a:extLst>
                  </p:cNvPr>
                  <p:cNvSpPr/>
                  <p:nvPr/>
                </p:nvSpPr>
                <p:spPr>
                  <a:xfrm>
                    <a:off x="5183969" y="4747674"/>
                    <a:ext cx="512952" cy="311141"/>
                  </a:xfrm>
                  <a:custGeom>
                    <a:avLst/>
                    <a:gdLst>
                      <a:gd name="connsiteX0" fmla="*/ 434613 w 512952"/>
                      <a:gd name="connsiteY0" fmla="*/ 0 h 311141"/>
                      <a:gd name="connsiteX1" fmla="*/ 512952 w 512952"/>
                      <a:gd name="connsiteY1" fmla="*/ 154859 h 311141"/>
                      <a:gd name="connsiteX2" fmla="*/ 412048 w 512952"/>
                      <a:gd name="connsiteY2" fmla="*/ 203466 h 311141"/>
                      <a:gd name="connsiteX3" fmla="*/ 101958 w 512952"/>
                      <a:gd name="connsiteY3" fmla="*/ 299723 h 311141"/>
                      <a:gd name="connsiteX4" fmla="*/ 27143 w 512952"/>
                      <a:gd name="connsiteY4" fmla="*/ 311141 h 311141"/>
                      <a:gd name="connsiteX5" fmla="*/ 0 w 512952"/>
                      <a:gd name="connsiteY5" fmla="*/ 139793 h 311141"/>
                      <a:gd name="connsiteX6" fmla="*/ 66956 w 512952"/>
                      <a:gd name="connsiteY6" fmla="*/ 129574 h 311141"/>
                      <a:gd name="connsiteX7" fmla="*/ 344444 w 512952"/>
                      <a:gd name="connsiteY7" fmla="*/ 43436 h 311141"/>
                      <a:gd name="connsiteX8" fmla="*/ 434613 w 512952"/>
                      <a:gd name="connsiteY8" fmla="*/ 0 h 3111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12952" h="311141">
                        <a:moveTo>
                          <a:pt x="434613" y="0"/>
                        </a:moveTo>
                        <a:lnTo>
                          <a:pt x="512952" y="154859"/>
                        </a:lnTo>
                        <a:lnTo>
                          <a:pt x="412048" y="203466"/>
                        </a:lnTo>
                        <a:cubicBezTo>
                          <a:pt x="313229" y="245263"/>
                          <a:pt x="209497" y="277718"/>
                          <a:pt x="101958" y="299723"/>
                        </a:cubicBezTo>
                        <a:lnTo>
                          <a:pt x="27143" y="311141"/>
                        </a:lnTo>
                        <a:lnTo>
                          <a:pt x="0" y="139793"/>
                        </a:lnTo>
                        <a:lnTo>
                          <a:pt x="66956" y="129574"/>
                        </a:lnTo>
                        <a:cubicBezTo>
                          <a:pt x="163189" y="109882"/>
                          <a:pt x="256015" y="80839"/>
                          <a:pt x="344444" y="43436"/>
                        </a:cubicBezTo>
                        <a:lnTo>
                          <a:pt x="434613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7" name="フリーフォーム: 図形 936">
                    <a:extLst>
                      <a:ext uri="{FF2B5EF4-FFF2-40B4-BE49-F238E27FC236}">
                        <a16:creationId xmlns:a16="http://schemas.microsoft.com/office/drawing/2014/main" id="{EAC60D0A-0C04-42FD-96E6-7DCC940DC3D6}"/>
                      </a:ext>
                    </a:extLst>
                  </p:cNvPr>
                  <p:cNvSpPr/>
                  <p:nvPr/>
                </p:nvSpPr>
                <p:spPr>
                  <a:xfrm>
                    <a:off x="5319418" y="5520428"/>
                    <a:ext cx="764006" cy="383786"/>
                  </a:xfrm>
                  <a:custGeom>
                    <a:avLst/>
                    <a:gdLst>
                      <a:gd name="connsiteX0" fmla="*/ 690078 w 764006"/>
                      <a:gd name="connsiteY0" fmla="*/ 0 h 383786"/>
                      <a:gd name="connsiteX1" fmla="*/ 764006 w 764006"/>
                      <a:gd name="connsiteY1" fmla="*/ 146141 h 383786"/>
                      <a:gd name="connsiteX2" fmla="*/ 610139 w 764006"/>
                      <a:gd name="connsiteY2" fmla="*/ 220263 h 383786"/>
                      <a:gd name="connsiteX3" fmla="*/ 139203 w 764006"/>
                      <a:gd name="connsiteY3" fmla="*/ 366450 h 383786"/>
                      <a:gd name="connsiteX4" fmla="*/ 25616 w 764006"/>
                      <a:gd name="connsiteY4" fmla="*/ 383786 h 383786"/>
                      <a:gd name="connsiteX5" fmla="*/ 0 w 764006"/>
                      <a:gd name="connsiteY5" fmla="*/ 222082 h 383786"/>
                      <a:gd name="connsiteX6" fmla="*/ 106170 w 764006"/>
                      <a:gd name="connsiteY6" fmla="*/ 205878 h 383786"/>
                      <a:gd name="connsiteX7" fmla="*/ 546341 w 764006"/>
                      <a:gd name="connsiteY7" fmla="*/ 69241 h 383786"/>
                      <a:gd name="connsiteX8" fmla="*/ 690078 w 764006"/>
                      <a:gd name="connsiteY8" fmla="*/ 0 h 3837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64006" h="383786">
                        <a:moveTo>
                          <a:pt x="690078" y="0"/>
                        </a:moveTo>
                        <a:lnTo>
                          <a:pt x="764006" y="146141"/>
                        </a:lnTo>
                        <a:lnTo>
                          <a:pt x="610139" y="220263"/>
                        </a:lnTo>
                        <a:cubicBezTo>
                          <a:pt x="460062" y="283741"/>
                          <a:pt x="302523" y="333030"/>
                          <a:pt x="139203" y="366450"/>
                        </a:cubicBezTo>
                        <a:lnTo>
                          <a:pt x="25616" y="383786"/>
                        </a:lnTo>
                        <a:lnTo>
                          <a:pt x="0" y="222082"/>
                        </a:lnTo>
                        <a:lnTo>
                          <a:pt x="106170" y="205878"/>
                        </a:lnTo>
                        <a:cubicBezTo>
                          <a:pt x="258821" y="174641"/>
                          <a:pt x="406068" y="128572"/>
                          <a:pt x="546341" y="69241"/>
                        </a:cubicBezTo>
                        <a:lnTo>
                          <a:pt x="690078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8" name="フリーフォーム: 図形 937">
                    <a:extLst>
                      <a:ext uri="{FF2B5EF4-FFF2-40B4-BE49-F238E27FC236}">
                        <a16:creationId xmlns:a16="http://schemas.microsoft.com/office/drawing/2014/main" id="{CC1B9395-FC68-4361-A349-675D63F8E396}"/>
                      </a:ext>
                    </a:extLst>
                  </p:cNvPr>
                  <p:cNvSpPr/>
                  <p:nvPr/>
                </p:nvSpPr>
                <p:spPr>
                  <a:xfrm>
                    <a:off x="3482017" y="4099870"/>
                    <a:ext cx="426197" cy="497317"/>
                  </a:xfrm>
                  <a:custGeom>
                    <a:avLst/>
                    <a:gdLst>
                      <a:gd name="connsiteX0" fmla="*/ 154859 w 426197"/>
                      <a:gd name="connsiteY0" fmla="*/ 0 h 497317"/>
                      <a:gd name="connsiteX1" fmla="*/ 171125 w 426197"/>
                      <a:gd name="connsiteY1" fmla="*/ 33767 h 497317"/>
                      <a:gd name="connsiteX2" fmla="*/ 425682 w 426197"/>
                      <a:gd name="connsiteY2" fmla="*/ 374433 h 497317"/>
                      <a:gd name="connsiteX3" fmla="*/ 426197 w 426197"/>
                      <a:gd name="connsiteY3" fmla="*/ 374902 h 497317"/>
                      <a:gd name="connsiteX4" fmla="*/ 302955 w 426197"/>
                      <a:gd name="connsiteY4" fmla="*/ 497317 h 497317"/>
                      <a:gd name="connsiteX5" fmla="*/ 302873 w 426197"/>
                      <a:gd name="connsiteY5" fmla="*/ 497242 h 497317"/>
                      <a:gd name="connsiteX6" fmla="*/ 18408 w 426197"/>
                      <a:gd name="connsiteY6" fmla="*/ 116552 h 497317"/>
                      <a:gd name="connsiteX7" fmla="*/ 0 w 426197"/>
                      <a:gd name="connsiteY7" fmla="*/ 78339 h 497317"/>
                      <a:gd name="connsiteX8" fmla="*/ 154859 w 426197"/>
                      <a:gd name="connsiteY8" fmla="*/ 0 h 4973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6197" h="497317">
                        <a:moveTo>
                          <a:pt x="154859" y="0"/>
                        </a:moveTo>
                        <a:lnTo>
                          <a:pt x="171125" y="33767"/>
                        </a:lnTo>
                        <a:cubicBezTo>
                          <a:pt x="239397" y="159444"/>
                          <a:pt x="325364" y="274114"/>
                          <a:pt x="425682" y="374433"/>
                        </a:cubicBezTo>
                        <a:lnTo>
                          <a:pt x="426197" y="374902"/>
                        </a:lnTo>
                        <a:lnTo>
                          <a:pt x="302955" y="497317"/>
                        </a:lnTo>
                        <a:lnTo>
                          <a:pt x="302873" y="497242"/>
                        </a:lnTo>
                        <a:cubicBezTo>
                          <a:pt x="190769" y="385137"/>
                          <a:pt x="94702" y="256995"/>
                          <a:pt x="18408" y="116552"/>
                        </a:cubicBezTo>
                        <a:lnTo>
                          <a:pt x="0" y="78339"/>
                        </a:lnTo>
                        <a:lnTo>
                          <a:pt x="154859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9" name="フリーフォーム: 図形 938">
                    <a:extLst>
                      <a:ext uri="{FF2B5EF4-FFF2-40B4-BE49-F238E27FC236}">
                        <a16:creationId xmlns:a16="http://schemas.microsoft.com/office/drawing/2014/main" id="{A061E361-1F52-4804-987F-F863E10CDF77}"/>
                      </a:ext>
                    </a:extLst>
                  </p:cNvPr>
                  <p:cNvSpPr/>
                  <p:nvPr/>
                </p:nvSpPr>
                <p:spPr>
                  <a:xfrm>
                    <a:off x="2717979" y="4490782"/>
                    <a:ext cx="575397" cy="710186"/>
                  </a:xfrm>
                  <a:custGeom>
                    <a:avLst/>
                    <a:gdLst>
                      <a:gd name="connsiteX0" fmla="*/ 146141 w 575397"/>
                      <a:gd name="connsiteY0" fmla="*/ 0 h 710186"/>
                      <a:gd name="connsiteX1" fmla="*/ 173098 w 575397"/>
                      <a:gd name="connsiteY1" fmla="*/ 55959 h 710186"/>
                      <a:gd name="connsiteX2" fmla="*/ 425547 w 575397"/>
                      <a:gd name="connsiteY2" fmla="*/ 429822 h 710186"/>
                      <a:gd name="connsiteX3" fmla="*/ 575397 w 575397"/>
                      <a:gd name="connsiteY3" fmla="*/ 594699 h 710186"/>
                      <a:gd name="connsiteX4" fmla="*/ 459129 w 575397"/>
                      <a:gd name="connsiteY4" fmla="*/ 710186 h 710186"/>
                      <a:gd name="connsiteX5" fmla="*/ 299072 w 575397"/>
                      <a:gd name="connsiteY5" fmla="*/ 534079 h 710186"/>
                      <a:gd name="connsiteX6" fmla="*/ 28978 w 575397"/>
                      <a:gd name="connsiteY6" fmla="*/ 134084 h 710186"/>
                      <a:gd name="connsiteX7" fmla="*/ 0 w 575397"/>
                      <a:gd name="connsiteY7" fmla="*/ 73929 h 710186"/>
                      <a:gd name="connsiteX8" fmla="*/ 146141 w 575397"/>
                      <a:gd name="connsiteY8" fmla="*/ 0 h 7101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5397" h="710186">
                        <a:moveTo>
                          <a:pt x="146141" y="0"/>
                        </a:moveTo>
                        <a:lnTo>
                          <a:pt x="173098" y="55959"/>
                        </a:lnTo>
                        <a:cubicBezTo>
                          <a:pt x="245296" y="188864"/>
                          <a:pt x="329970" y="314009"/>
                          <a:pt x="425547" y="429822"/>
                        </a:cubicBezTo>
                        <a:lnTo>
                          <a:pt x="575397" y="594699"/>
                        </a:lnTo>
                        <a:lnTo>
                          <a:pt x="459129" y="710186"/>
                        </a:lnTo>
                        <a:lnTo>
                          <a:pt x="299072" y="534079"/>
                        </a:lnTo>
                        <a:cubicBezTo>
                          <a:pt x="196815" y="410171"/>
                          <a:pt x="106223" y="276279"/>
                          <a:pt x="28978" y="134084"/>
                        </a:cubicBezTo>
                        <a:lnTo>
                          <a:pt x="0" y="73929"/>
                        </a:lnTo>
                        <a:lnTo>
                          <a:pt x="146141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0" name="フリーフォーム: 図形 939">
                    <a:extLst>
                      <a:ext uri="{FF2B5EF4-FFF2-40B4-BE49-F238E27FC236}">
                        <a16:creationId xmlns:a16="http://schemas.microsoft.com/office/drawing/2014/main" id="{161D1997-AD72-429C-A7EF-99059B0A7F15}"/>
                      </a:ext>
                    </a:extLst>
                  </p:cNvPr>
                  <p:cNvSpPr/>
                  <p:nvPr/>
                </p:nvSpPr>
                <p:spPr>
                  <a:xfrm>
                    <a:off x="5993733" y="4105929"/>
                    <a:ext cx="426864" cy="495729"/>
                  </a:xfrm>
                  <a:custGeom>
                    <a:avLst/>
                    <a:gdLst>
                      <a:gd name="connsiteX0" fmla="*/ 272474 w 426864"/>
                      <a:gd name="connsiteY0" fmla="*/ 0 h 495729"/>
                      <a:gd name="connsiteX1" fmla="*/ 426864 w 426864"/>
                      <a:gd name="connsiteY1" fmla="*/ 79312 h 495729"/>
                      <a:gd name="connsiteX2" fmla="*/ 411843 w 426864"/>
                      <a:gd name="connsiteY2" fmla="*/ 110493 h 495729"/>
                      <a:gd name="connsiteX3" fmla="*/ 127378 w 426864"/>
                      <a:gd name="connsiteY3" fmla="*/ 491183 h 495729"/>
                      <a:gd name="connsiteX4" fmla="*/ 122376 w 426864"/>
                      <a:gd name="connsiteY4" fmla="*/ 495729 h 495729"/>
                      <a:gd name="connsiteX5" fmla="*/ 0 w 426864"/>
                      <a:gd name="connsiteY5" fmla="*/ 372527 h 495729"/>
                      <a:gd name="connsiteX6" fmla="*/ 4569 w 426864"/>
                      <a:gd name="connsiteY6" fmla="*/ 368374 h 495729"/>
                      <a:gd name="connsiteX7" fmla="*/ 259126 w 426864"/>
                      <a:gd name="connsiteY7" fmla="*/ 27708 h 495729"/>
                      <a:gd name="connsiteX8" fmla="*/ 272474 w 426864"/>
                      <a:gd name="connsiteY8" fmla="*/ 0 h 4957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26864" h="495729">
                        <a:moveTo>
                          <a:pt x="272474" y="0"/>
                        </a:moveTo>
                        <a:lnTo>
                          <a:pt x="426864" y="79312"/>
                        </a:lnTo>
                        <a:lnTo>
                          <a:pt x="411843" y="110493"/>
                        </a:lnTo>
                        <a:cubicBezTo>
                          <a:pt x="335550" y="250936"/>
                          <a:pt x="239482" y="379078"/>
                          <a:pt x="127378" y="491183"/>
                        </a:cubicBezTo>
                        <a:lnTo>
                          <a:pt x="122376" y="495729"/>
                        </a:lnTo>
                        <a:lnTo>
                          <a:pt x="0" y="372527"/>
                        </a:lnTo>
                        <a:lnTo>
                          <a:pt x="4569" y="368374"/>
                        </a:lnTo>
                        <a:cubicBezTo>
                          <a:pt x="104887" y="268055"/>
                          <a:pt x="190855" y="153385"/>
                          <a:pt x="259126" y="27708"/>
                        </a:cubicBezTo>
                        <a:lnTo>
                          <a:pt x="272474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1" name="フリーフォーム: 図形 940">
                    <a:extLst>
                      <a:ext uri="{FF2B5EF4-FFF2-40B4-BE49-F238E27FC236}">
                        <a16:creationId xmlns:a16="http://schemas.microsoft.com/office/drawing/2014/main" id="{3DE1B018-092D-43B0-8F93-515624EF45D0}"/>
                      </a:ext>
                    </a:extLst>
                  </p:cNvPr>
                  <p:cNvSpPr/>
                  <p:nvPr/>
                </p:nvSpPr>
                <p:spPr>
                  <a:xfrm>
                    <a:off x="6604398" y="4501699"/>
                    <a:ext cx="577925" cy="707815"/>
                  </a:xfrm>
                  <a:custGeom>
                    <a:avLst/>
                    <a:gdLst>
                      <a:gd name="connsiteX0" fmla="*/ 432226 w 577925"/>
                      <a:gd name="connsiteY0" fmla="*/ 0 h 707815"/>
                      <a:gd name="connsiteX1" fmla="*/ 577925 w 577925"/>
                      <a:gd name="connsiteY1" fmla="*/ 74847 h 707815"/>
                      <a:gd name="connsiteX2" fmla="*/ 554647 w 577925"/>
                      <a:gd name="connsiteY2" fmla="*/ 123168 h 707815"/>
                      <a:gd name="connsiteX3" fmla="*/ 122627 w 577925"/>
                      <a:gd name="connsiteY3" fmla="*/ 701326 h 707815"/>
                      <a:gd name="connsiteX4" fmla="*/ 115487 w 577925"/>
                      <a:gd name="connsiteY4" fmla="*/ 707815 h 707815"/>
                      <a:gd name="connsiteX5" fmla="*/ 0 w 577925"/>
                      <a:gd name="connsiteY5" fmla="*/ 591548 h 707815"/>
                      <a:gd name="connsiteX6" fmla="*/ 6731 w 577925"/>
                      <a:gd name="connsiteY6" fmla="*/ 585430 h 707815"/>
                      <a:gd name="connsiteX7" fmla="*/ 410527 w 577925"/>
                      <a:gd name="connsiteY7" fmla="*/ 45043 h 707815"/>
                      <a:gd name="connsiteX8" fmla="*/ 432226 w 577925"/>
                      <a:gd name="connsiteY8" fmla="*/ 0 h 7078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7925" h="707815">
                        <a:moveTo>
                          <a:pt x="432226" y="0"/>
                        </a:moveTo>
                        <a:lnTo>
                          <a:pt x="577925" y="74847"/>
                        </a:lnTo>
                        <a:lnTo>
                          <a:pt x="554647" y="123168"/>
                        </a:lnTo>
                        <a:cubicBezTo>
                          <a:pt x="438780" y="336461"/>
                          <a:pt x="292882" y="531072"/>
                          <a:pt x="122627" y="701326"/>
                        </a:cubicBezTo>
                        <a:lnTo>
                          <a:pt x="115487" y="707815"/>
                        </a:lnTo>
                        <a:lnTo>
                          <a:pt x="0" y="591548"/>
                        </a:lnTo>
                        <a:lnTo>
                          <a:pt x="6731" y="585430"/>
                        </a:lnTo>
                        <a:cubicBezTo>
                          <a:pt x="165863" y="426298"/>
                          <a:pt x="302230" y="244401"/>
                          <a:pt x="410527" y="45043"/>
                        </a:cubicBezTo>
                        <a:lnTo>
                          <a:pt x="432226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2" name="楕円 941">
                    <a:extLst>
                      <a:ext uri="{FF2B5EF4-FFF2-40B4-BE49-F238E27FC236}">
                        <a16:creationId xmlns:a16="http://schemas.microsoft.com/office/drawing/2014/main" id="{2C974931-2B2E-4A99-8D5D-17D52736FDC7}"/>
                      </a:ext>
                    </a:extLst>
                  </p:cNvPr>
                  <p:cNvSpPr/>
                  <p:nvPr/>
                </p:nvSpPr>
                <p:spPr>
                  <a:xfrm>
                    <a:off x="4678192" y="3079589"/>
                    <a:ext cx="698821" cy="698821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00" name="グループ化 899">
                  <a:extLst>
                    <a:ext uri="{FF2B5EF4-FFF2-40B4-BE49-F238E27FC236}">
                      <a16:creationId xmlns:a16="http://schemas.microsoft.com/office/drawing/2014/main" id="{5259CEE1-28B5-4D26-BAF9-31A6DAB189A6}"/>
                    </a:ext>
                  </a:extLst>
                </p:cNvPr>
                <p:cNvGrpSpPr/>
                <p:nvPr/>
              </p:nvGrpSpPr>
              <p:grpSpPr>
                <a:xfrm>
                  <a:off x="2477420" y="920152"/>
                  <a:ext cx="4951257" cy="5017697"/>
                  <a:chOff x="2477420" y="920152"/>
                  <a:chExt cx="4951257" cy="5017697"/>
                </a:xfrm>
                <a:solidFill>
                  <a:srgbClr val="FF0000"/>
                </a:solidFill>
              </p:grpSpPr>
              <p:sp>
                <p:nvSpPr>
                  <p:cNvPr id="901" name="フリーフォーム: 図形 900">
                    <a:extLst>
                      <a:ext uri="{FF2B5EF4-FFF2-40B4-BE49-F238E27FC236}">
                        <a16:creationId xmlns:a16="http://schemas.microsoft.com/office/drawing/2014/main" id="{3CCD3474-ABA8-4F0A-99D3-DDE52F6BFF10}"/>
                      </a:ext>
                    </a:extLst>
                  </p:cNvPr>
                  <p:cNvSpPr/>
                  <p:nvPr/>
                </p:nvSpPr>
                <p:spPr>
                  <a:xfrm>
                    <a:off x="4559725" y="920152"/>
                    <a:ext cx="786365" cy="195529"/>
                  </a:xfrm>
                  <a:custGeom>
                    <a:avLst/>
                    <a:gdLst>
                      <a:gd name="connsiteX0" fmla="*/ 393276 w 786365"/>
                      <a:gd name="connsiteY0" fmla="*/ 0 h 195529"/>
                      <a:gd name="connsiteX1" fmla="*/ 649791 w 786365"/>
                      <a:gd name="connsiteY1" fmla="*/ 12953 h 195529"/>
                      <a:gd name="connsiteX2" fmla="*/ 786365 w 786365"/>
                      <a:gd name="connsiteY2" fmla="*/ 33797 h 195529"/>
                      <a:gd name="connsiteX3" fmla="*/ 760749 w 786365"/>
                      <a:gd name="connsiteY3" fmla="*/ 195501 h 195529"/>
                      <a:gd name="connsiteX4" fmla="*/ 633033 w 786365"/>
                      <a:gd name="connsiteY4" fmla="*/ 176009 h 195529"/>
                      <a:gd name="connsiteX5" fmla="*/ 393276 w 786365"/>
                      <a:gd name="connsiteY5" fmla="*/ 163902 h 195529"/>
                      <a:gd name="connsiteX6" fmla="*/ 153519 w 786365"/>
                      <a:gd name="connsiteY6" fmla="*/ 176009 h 195529"/>
                      <a:gd name="connsiteX7" fmla="*/ 25616 w 786365"/>
                      <a:gd name="connsiteY7" fmla="*/ 195529 h 195529"/>
                      <a:gd name="connsiteX8" fmla="*/ 0 w 786365"/>
                      <a:gd name="connsiteY8" fmla="*/ 33825 h 195529"/>
                      <a:gd name="connsiteX9" fmla="*/ 136761 w 786365"/>
                      <a:gd name="connsiteY9" fmla="*/ 12953 h 195529"/>
                      <a:gd name="connsiteX10" fmla="*/ 393276 w 786365"/>
                      <a:gd name="connsiteY10" fmla="*/ 0 h 195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86365" h="195529">
                        <a:moveTo>
                          <a:pt x="393276" y="0"/>
                        </a:moveTo>
                        <a:cubicBezTo>
                          <a:pt x="479876" y="0"/>
                          <a:pt x="565451" y="4388"/>
                          <a:pt x="649791" y="12953"/>
                        </a:cubicBezTo>
                        <a:lnTo>
                          <a:pt x="786365" y="33797"/>
                        </a:lnTo>
                        <a:lnTo>
                          <a:pt x="760749" y="195501"/>
                        </a:lnTo>
                        <a:lnTo>
                          <a:pt x="633033" y="176009"/>
                        </a:lnTo>
                        <a:cubicBezTo>
                          <a:pt x="554203" y="168003"/>
                          <a:pt x="474219" y="163902"/>
                          <a:pt x="393276" y="163902"/>
                        </a:cubicBezTo>
                        <a:cubicBezTo>
                          <a:pt x="312334" y="163902"/>
                          <a:pt x="232349" y="168003"/>
                          <a:pt x="153519" y="176009"/>
                        </a:cubicBezTo>
                        <a:lnTo>
                          <a:pt x="25616" y="195529"/>
                        </a:lnTo>
                        <a:lnTo>
                          <a:pt x="0" y="33825"/>
                        </a:lnTo>
                        <a:lnTo>
                          <a:pt x="136761" y="12953"/>
                        </a:lnTo>
                        <a:cubicBezTo>
                          <a:pt x="221101" y="4388"/>
                          <a:pt x="306676" y="0"/>
                          <a:pt x="393276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2" name="フリーフォーム: 図形 901">
                    <a:extLst>
                      <a:ext uri="{FF2B5EF4-FFF2-40B4-BE49-F238E27FC236}">
                        <a16:creationId xmlns:a16="http://schemas.microsoft.com/office/drawing/2014/main" id="{6C5FA361-2700-40D3-AAD1-9FE90B0A62AF}"/>
                      </a:ext>
                    </a:extLst>
                  </p:cNvPr>
                  <p:cNvSpPr/>
                  <p:nvPr/>
                </p:nvSpPr>
                <p:spPr>
                  <a:xfrm>
                    <a:off x="4693646" y="1777042"/>
                    <a:ext cx="518523" cy="193682"/>
                  </a:xfrm>
                  <a:custGeom>
                    <a:avLst/>
                    <a:gdLst>
                      <a:gd name="connsiteX0" fmla="*/ 259355 w 518523"/>
                      <a:gd name="connsiteY0" fmla="*/ 0 h 193682"/>
                      <a:gd name="connsiteX1" fmla="*/ 428258 w 518523"/>
                      <a:gd name="connsiteY1" fmla="*/ 8529 h 193682"/>
                      <a:gd name="connsiteX2" fmla="*/ 518523 w 518523"/>
                      <a:gd name="connsiteY2" fmla="*/ 22305 h 193682"/>
                      <a:gd name="connsiteX3" fmla="*/ 491379 w 518523"/>
                      <a:gd name="connsiteY3" fmla="*/ 193654 h 193682"/>
                      <a:gd name="connsiteX4" fmla="*/ 410500 w 518523"/>
                      <a:gd name="connsiteY4" fmla="*/ 181310 h 193682"/>
                      <a:gd name="connsiteX5" fmla="*/ 259355 w 518523"/>
                      <a:gd name="connsiteY5" fmla="*/ 173678 h 193682"/>
                      <a:gd name="connsiteX6" fmla="*/ 108210 w 518523"/>
                      <a:gd name="connsiteY6" fmla="*/ 181310 h 193682"/>
                      <a:gd name="connsiteX7" fmla="*/ 27143 w 518523"/>
                      <a:gd name="connsiteY7" fmla="*/ 193682 h 193682"/>
                      <a:gd name="connsiteX8" fmla="*/ 0 w 518523"/>
                      <a:gd name="connsiteY8" fmla="*/ 22334 h 193682"/>
                      <a:gd name="connsiteX9" fmla="*/ 90452 w 518523"/>
                      <a:gd name="connsiteY9" fmla="*/ 8529 h 193682"/>
                      <a:gd name="connsiteX10" fmla="*/ 259355 w 518523"/>
                      <a:gd name="connsiteY10" fmla="*/ 0 h 193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8523" h="193682">
                        <a:moveTo>
                          <a:pt x="259355" y="0"/>
                        </a:moveTo>
                        <a:cubicBezTo>
                          <a:pt x="316377" y="0"/>
                          <a:pt x="372724" y="2889"/>
                          <a:pt x="428258" y="8529"/>
                        </a:cubicBezTo>
                        <a:lnTo>
                          <a:pt x="518523" y="22305"/>
                        </a:lnTo>
                        <a:lnTo>
                          <a:pt x="491379" y="193654"/>
                        </a:lnTo>
                        <a:lnTo>
                          <a:pt x="410500" y="181310"/>
                        </a:lnTo>
                        <a:cubicBezTo>
                          <a:pt x="360805" y="176263"/>
                          <a:pt x="310382" y="173678"/>
                          <a:pt x="259355" y="173678"/>
                        </a:cubicBezTo>
                        <a:cubicBezTo>
                          <a:pt x="208328" y="173678"/>
                          <a:pt x="157905" y="176263"/>
                          <a:pt x="108210" y="181310"/>
                        </a:cubicBezTo>
                        <a:lnTo>
                          <a:pt x="27143" y="193682"/>
                        </a:lnTo>
                        <a:lnTo>
                          <a:pt x="0" y="22334"/>
                        </a:lnTo>
                        <a:lnTo>
                          <a:pt x="90452" y="8529"/>
                        </a:lnTo>
                        <a:cubicBezTo>
                          <a:pt x="145986" y="2889"/>
                          <a:pt x="202333" y="0"/>
                          <a:pt x="259355" y="0"/>
                        </a:cubicBez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3" name="フリーフォーム: 図形 902">
                    <a:extLst>
                      <a:ext uri="{FF2B5EF4-FFF2-40B4-BE49-F238E27FC236}">
                        <a16:creationId xmlns:a16="http://schemas.microsoft.com/office/drawing/2014/main" id="{E6D66C6D-29BF-45F6-9F41-D897786FD312}"/>
                      </a:ext>
                    </a:extLst>
                  </p:cNvPr>
                  <p:cNvSpPr/>
                  <p:nvPr/>
                </p:nvSpPr>
                <p:spPr>
                  <a:xfrm>
                    <a:off x="3185185" y="1193098"/>
                    <a:ext cx="707863" cy="572505"/>
                  </a:xfrm>
                  <a:custGeom>
                    <a:avLst/>
                    <a:gdLst>
                      <a:gd name="connsiteX0" fmla="*/ 633934 w 707863"/>
                      <a:gd name="connsiteY0" fmla="*/ 0 h 572505"/>
                      <a:gd name="connsiteX1" fmla="*/ 707863 w 707863"/>
                      <a:gd name="connsiteY1" fmla="*/ 146141 h 572505"/>
                      <a:gd name="connsiteX2" fmla="*/ 650075 w 707863"/>
                      <a:gd name="connsiteY2" fmla="*/ 173979 h 572505"/>
                      <a:gd name="connsiteX3" fmla="*/ 276212 w 707863"/>
                      <a:gd name="connsiteY3" fmla="*/ 426428 h 572505"/>
                      <a:gd name="connsiteX4" fmla="*/ 115487 w 707863"/>
                      <a:gd name="connsiteY4" fmla="*/ 572505 h 572505"/>
                      <a:gd name="connsiteX5" fmla="*/ 0 w 707863"/>
                      <a:gd name="connsiteY5" fmla="*/ 456237 h 572505"/>
                      <a:gd name="connsiteX6" fmla="*/ 171955 w 707863"/>
                      <a:gd name="connsiteY6" fmla="*/ 299953 h 572505"/>
                      <a:gd name="connsiteX7" fmla="*/ 571950 w 707863"/>
                      <a:gd name="connsiteY7" fmla="*/ 29859 h 572505"/>
                      <a:gd name="connsiteX8" fmla="*/ 633934 w 707863"/>
                      <a:gd name="connsiteY8" fmla="*/ 0 h 5725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7863" h="572505">
                        <a:moveTo>
                          <a:pt x="633934" y="0"/>
                        </a:moveTo>
                        <a:lnTo>
                          <a:pt x="707863" y="146141"/>
                        </a:lnTo>
                        <a:lnTo>
                          <a:pt x="650075" y="173979"/>
                        </a:lnTo>
                        <a:cubicBezTo>
                          <a:pt x="517170" y="246177"/>
                          <a:pt x="392025" y="330851"/>
                          <a:pt x="276212" y="426428"/>
                        </a:cubicBezTo>
                        <a:lnTo>
                          <a:pt x="115487" y="572505"/>
                        </a:lnTo>
                        <a:lnTo>
                          <a:pt x="0" y="456237"/>
                        </a:lnTo>
                        <a:lnTo>
                          <a:pt x="171955" y="299953"/>
                        </a:lnTo>
                        <a:cubicBezTo>
                          <a:pt x="295863" y="197695"/>
                          <a:pt x="429755" y="107103"/>
                          <a:pt x="571950" y="29859"/>
                        </a:cubicBezTo>
                        <a:lnTo>
                          <a:pt x="633934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4" name="フリーフォーム: 図形 903">
                    <a:extLst>
                      <a:ext uri="{FF2B5EF4-FFF2-40B4-BE49-F238E27FC236}">
                        <a16:creationId xmlns:a16="http://schemas.microsoft.com/office/drawing/2014/main" id="{B3E27238-7952-440F-B4AE-54D46578D23E}"/>
                      </a:ext>
                    </a:extLst>
                  </p:cNvPr>
                  <p:cNvSpPr/>
                  <p:nvPr/>
                </p:nvSpPr>
                <p:spPr>
                  <a:xfrm>
                    <a:off x="3788960" y="1957135"/>
                    <a:ext cx="495001" cy="423258"/>
                  </a:xfrm>
                  <a:custGeom>
                    <a:avLst/>
                    <a:gdLst>
                      <a:gd name="connsiteX0" fmla="*/ 416663 w 495001"/>
                      <a:gd name="connsiteY0" fmla="*/ 0 h 423258"/>
                      <a:gd name="connsiteX1" fmla="*/ 495001 w 495001"/>
                      <a:gd name="connsiteY1" fmla="*/ 154859 h 423258"/>
                      <a:gd name="connsiteX2" fmla="*/ 459405 w 495001"/>
                      <a:gd name="connsiteY2" fmla="*/ 172006 h 423258"/>
                      <a:gd name="connsiteX3" fmla="*/ 223718 w 495001"/>
                      <a:gd name="connsiteY3" fmla="*/ 331152 h 423258"/>
                      <a:gd name="connsiteX4" fmla="*/ 122376 w 495001"/>
                      <a:gd name="connsiteY4" fmla="*/ 423258 h 423258"/>
                      <a:gd name="connsiteX5" fmla="*/ 0 w 495001"/>
                      <a:gd name="connsiteY5" fmla="*/ 300055 h 423258"/>
                      <a:gd name="connsiteX6" fmla="*/ 113242 w 495001"/>
                      <a:gd name="connsiteY6" fmla="*/ 197134 h 423258"/>
                      <a:gd name="connsiteX7" fmla="*/ 376620 w 495001"/>
                      <a:gd name="connsiteY7" fmla="*/ 19289 h 423258"/>
                      <a:gd name="connsiteX8" fmla="*/ 416663 w 495001"/>
                      <a:gd name="connsiteY8" fmla="*/ 0 h 4232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95001" h="423258">
                        <a:moveTo>
                          <a:pt x="416663" y="0"/>
                        </a:moveTo>
                        <a:lnTo>
                          <a:pt x="495001" y="154859"/>
                        </a:lnTo>
                        <a:lnTo>
                          <a:pt x="459405" y="172006"/>
                        </a:lnTo>
                        <a:cubicBezTo>
                          <a:pt x="375620" y="217520"/>
                          <a:pt x="296728" y="270900"/>
                          <a:pt x="223718" y="331152"/>
                        </a:cubicBezTo>
                        <a:lnTo>
                          <a:pt x="122376" y="423258"/>
                        </a:lnTo>
                        <a:lnTo>
                          <a:pt x="0" y="300055"/>
                        </a:lnTo>
                        <a:lnTo>
                          <a:pt x="113242" y="197134"/>
                        </a:lnTo>
                        <a:cubicBezTo>
                          <a:pt x="194830" y="129802"/>
                          <a:pt x="282991" y="70152"/>
                          <a:pt x="376620" y="19289"/>
                        </a:cubicBezTo>
                        <a:lnTo>
                          <a:pt x="416663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5" name="フリーフォーム: 図形 904">
                    <a:extLst>
                      <a:ext uri="{FF2B5EF4-FFF2-40B4-BE49-F238E27FC236}">
                        <a16:creationId xmlns:a16="http://schemas.microsoft.com/office/drawing/2014/main" id="{C9ED4393-DB9E-4098-AE66-BAA465171E86}"/>
                      </a:ext>
                    </a:extLst>
                  </p:cNvPr>
                  <p:cNvSpPr/>
                  <p:nvPr/>
                </p:nvSpPr>
                <p:spPr>
                  <a:xfrm>
                    <a:off x="6029073" y="1201305"/>
                    <a:ext cx="708214" cy="580451"/>
                  </a:xfrm>
                  <a:custGeom>
                    <a:avLst/>
                    <a:gdLst>
                      <a:gd name="connsiteX0" fmla="*/ 74847 w 708214"/>
                      <a:gd name="connsiteY0" fmla="*/ 0 h 580451"/>
                      <a:gd name="connsiteX1" fmla="*/ 119793 w 708214"/>
                      <a:gd name="connsiteY1" fmla="*/ 21652 h 580451"/>
                      <a:gd name="connsiteX2" fmla="*/ 697951 w 708214"/>
                      <a:gd name="connsiteY2" fmla="*/ 453672 h 580451"/>
                      <a:gd name="connsiteX3" fmla="*/ 708214 w 708214"/>
                      <a:gd name="connsiteY3" fmla="*/ 464964 h 580451"/>
                      <a:gd name="connsiteX4" fmla="*/ 591947 w 708214"/>
                      <a:gd name="connsiteY4" fmla="*/ 580451 h 580451"/>
                      <a:gd name="connsiteX5" fmla="*/ 582055 w 708214"/>
                      <a:gd name="connsiteY5" fmla="*/ 569568 h 580451"/>
                      <a:gd name="connsiteX6" fmla="*/ 41668 w 708214"/>
                      <a:gd name="connsiteY6" fmla="*/ 165772 h 580451"/>
                      <a:gd name="connsiteX7" fmla="*/ 0 w 708214"/>
                      <a:gd name="connsiteY7" fmla="*/ 145700 h 580451"/>
                      <a:gd name="connsiteX8" fmla="*/ 74847 w 708214"/>
                      <a:gd name="connsiteY8" fmla="*/ 0 h 58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08214" h="580451">
                        <a:moveTo>
                          <a:pt x="74847" y="0"/>
                        </a:moveTo>
                        <a:lnTo>
                          <a:pt x="119793" y="21652"/>
                        </a:lnTo>
                        <a:cubicBezTo>
                          <a:pt x="333086" y="137519"/>
                          <a:pt x="527697" y="283417"/>
                          <a:pt x="697951" y="453672"/>
                        </a:cubicBezTo>
                        <a:lnTo>
                          <a:pt x="708214" y="464964"/>
                        </a:lnTo>
                        <a:lnTo>
                          <a:pt x="591947" y="580451"/>
                        </a:lnTo>
                        <a:lnTo>
                          <a:pt x="582055" y="569568"/>
                        </a:lnTo>
                        <a:cubicBezTo>
                          <a:pt x="422923" y="410436"/>
                          <a:pt x="241026" y="274069"/>
                          <a:pt x="41668" y="165772"/>
                        </a:cubicBezTo>
                        <a:lnTo>
                          <a:pt x="0" y="145700"/>
                        </a:lnTo>
                        <a:lnTo>
                          <a:pt x="74847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6" name="フリーフォーム: 図形 905">
                    <a:extLst>
                      <a:ext uri="{FF2B5EF4-FFF2-40B4-BE49-F238E27FC236}">
                        <a16:creationId xmlns:a16="http://schemas.microsoft.com/office/drawing/2014/main" id="{864BF85D-B0E2-45AC-88AC-6D897DBDA997}"/>
                      </a:ext>
                    </a:extLst>
                  </p:cNvPr>
                  <p:cNvSpPr/>
                  <p:nvPr/>
                </p:nvSpPr>
                <p:spPr>
                  <a:xfrm>
                    <a:off x="5633304" y="1963030"/>
                    <a:ext cx="496128" cy="429391"/>
                  </a:xfrm>
                  <a:custGeom>
                    <a:avLst/>
                    <a:gdLst>
                      <a:gd name="connsiteX0" fmla="*/ 79312 w 496128"/>
                      <a:gd name="connsiteY0" fmla="*/ 0 h 429391"/>
                      <a:gd name="connsiteX1" fmla="*/ 107117 w 496128"/>
                      <a:gd name="connsiteY1" fmla="*/ 13395 h 429391"/>
                      <a:gd name="connsiteX2" fmla="*/ 487807 w 496128"/>
                      <a:gd name="connsiteY2" fmla="*/ 297860 h 429391"/>
                      <a:gd name="connsiteX3" fmla="*/ 496128 w 496128"/>
                      <a:gd name="connsiteY3" fmla="*/ 307015 h 429391"/>
                      <a:gd name="connsiteX4" fmla="*/ 372925 w 496128"/>
                      <a:gd name="connsiteY4" fmla="*/ 429391 h 429391"/>
                      <a:gd name="connsiteX5" fmla="*/ 364998 w 496128"/>
                      <a:gd name="connsiteY5" fmla="*/ 420669 h 429391"/>
                      <a:gd name="connsiteX6" fmla="*/ 24332 w 496128"/>
                      <a:gd name="connsiteY6" fmla="*/ 166112 h 429391"/>
                      <a:gd name="connsiteX7" fmla="*/ 0 w 496128"/>
                      <a:gd name="connsiteY7" fmla="*/ 154391 h 429391"/>
                      <a:gd name="connsiteX8" fmla="*/ 79312 w 496128"/>
                      <a:gd name="connsiteY8" fmla="*/ 0 h 4293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96128" h="429391">
                        <a:moveTo>
                          <a:pt x="79312" y="0"/>
                        </a:moveTo>
                        <a:lnTo>
                          <a:pt x="107117" y="13395"/>
                        </a:lnTo>
                        <a:cubicBezTo>
                          <a:pt x="247560" y="89689"/>
                          <a:pt x="375702" y="185756"/>
                          <a:pt x="487807" y="297860"/>
                        </a:cubicBezTo>
                        <a:lnTo>
                          <a:pt x="496128" y="307015"/>
                        </a:lnTo>
                        <a:lnTo>
                          <a:pt x="372925" y="429391"/>
                        </a:lnTo>
                        <a:lnTo>
                          <a:pt x="364998" y="420669"/>
                        </a:lnTo>
                        <a:cubicBezTo>
                          <a:pt x="264679" y="320351"/>
                          <a:pt x="150009" y="234384"/>
                          <a:pt x="24332" y="166112"/>
                        </a:cubicBezTo>
                        <a:lnTo>
                          <a:pt x="0" y="154391"/>
                        </a:lnTo>
                        <a:lnTo>
                          <a:pt x="79312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7" name="フリーフォーム: 図形 906">
                    <a:extLst>
                      <a:ext uri="{FF2B5EF4-FFF2-40B4-BE49-F238E27FC236}">
                        <a16:creationId xmlns:a16="http://schemas.microsoft.com/office/drawing/2014/main" id="{205FE459-736A-4F52-B8A8-3D2C46627C85}"/>
                      </a:ext>
                    </a:extLst>
                  </p:cNvPr>
                  <p:cNvSpPr/>
                  <p:nvPr/>
                </p:nvSpPr>
                <p:spPr>
                  <a:xfrm>
                    <a:off x="2477420" y="2286189"/>
                    <a:ext cx="389679" cy="778803"/>
                  </a:xfrm>
                  <a:custGeom>
                    <a:avLst/>
                    <a:gdLst>
                      <a:gd name="connsiteX0" fmla="*/ 243979 w 389679"/>
                      <a:gd name="connsiteY0" fmla="*/ 0 h 778803"/>
                      <a:gd name="connsiteX1" fmla="*/ 389679 w 389679"/>
                      <a:gd name="connsiteY1" fmla="*/ 74847 h 778803"/>
                      <a:gd name="connsiteX2" fmla="*/ 314912 w 389679"/>
                      <a:gd name="connsiteY2" fmla="*/ 230053 h 778803"/>
                      <a:gd name="connsiteX3" fmla="*/ 178275 w 389679"/>
                      <a:gd name="connsiteY3" fmla="*/ 670224 h 778803"/>
                      <a:gd name="connsiteX4" fmla="*/ 161704 w 389679"/>
                      <a:gd name="connsiteY4" fmla="*/ 778803 h 778803"/>
                      <a:gd name="connsiteX5" fmla="*/ 0 w 389679"/>
                      <a:gd name="connsiteY5" fmla="*/ 753187 h 778803"/>
                      <a:gd name="connsiteX6" fmla="*/ 17703 w 389679"/>
                      <a:gd name="connsiteY6" fmla="*/ 637191 h 778803"/>
                      <a:gd name="connsiteX7" fmla="*/ 163890 w 389679"/>
                      <a:gd name="connsiteY7" fmla="*/ 166255 h 778803"/>
                      <a:gd name="connsiteX8" fmla="*/ 243979 w 389679"/>
                      <a:gd name="connsiteY8" fmla="*/ 0 h 7788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9679" h="778803">
                        <a:moveTo>
                          <a:pt x="243979" y="0"/>
                        </a:moveTo>
                        <a:lnTo>
                          <a:pt x="389679" y="74847"/>
                        </a:lnTo>
                        <a:lnTo>
                          <a:pt x="314912" y="230053"/>
                        </a:lnTo>
                        <a:cubicBezTo>
                          <a:pt x="255581" y="370326"/>
                          <a:pt x="209512" y="517573"/>
                          <a:pt x="178275" y="670224"/>
                        </a:cubicBezTo>
                        <a:lnTo>
                          <a:pt x="161704" y="778803"/>
                        </a:lnTo>
                        <a:lnTo>
                          <a:pt x="0" y="753187"/>
                        </a:lnTo>
                        <a:lnTo>
                          <a:pt x="17703" y="637191"/>
                        </a:lnTo>
                        <a:cubicBezTo>
                          <a:pt x="51123" y="473872"/>
                          <a:pt x="100413" y="316332"/>
                          <a:pt x="163890" y="166255"/>
                        </a:cubicBezTo>
                        <a:lnTo>
                          <a:pt x="243979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8" name="フリーフォーム: 図形 907">
                    <a:extLst>
                      <a:ext uri="{FF2B5EF4-FFF2-40B4-BE49-F238E27FC236}">
                        <a16:creationId xmlns:a16="http://schemas.microsoft.com/office/drawing/2014/main" id="{7993FED6-4E9F-4BA7-81DD-1C40E2218739}"/>
                      </a:ext>
                    </a:extLst>
                  </p:cNvPr>
                  <p:cNvSpPr/>
                  <p:nvPr/>
                </p:nvSpPr>
                <p:spPr>
                  <a:xfrm>
                    <a:off x="3322819" y="2677493"/>
                    <a:ext cx="314694" cy="522946"/>
                  </a:xfrm>
                  <a:custGeom>
                    <a:avLst/>
                    <a:gdLst>
                      <a:gd name="connsiteX0" fmla="*/ 160304 w 314694"/>
                      <a:gd name="connsiteY0" fmla="*/ 0 h 522946"/>
                      <a:gd name="connsiteX1" fmla="*/ 314694 w 314694"/>
                      <a:gd name="connsiteY1" fmla="*/ 79312 h 522946"/>
                      <a:gd name="connsiteX2" fmla="*/ 268072 w 314694"/>
                      <a:gd name="connsiteY2" fmla="*/ 176094 h 522946"/>
                      <a:gd name="connsiteX3" fmla="*/ 181934 w 314694"/>
                      <a:gd name="connsiteY3" fmla="*/ 453582 h 522946"/>
                      <a:gd name="connsiteX4" fmla="*/ 171348 w 314694"/>
                      <a:gd name="connsiteY4" fmla="*/ 522946 h 522946"/>
                      <a:gd name="connsiteX5" fmla="*/ 0 w 314694"/>
                      <a:gd name="connsiteY5" fmla="*/ 495803 h 522946"/>
                      <a:gd name="connsiteX6" fmla="*/ 11785 w 314694"/>
                      <a:gd name="connsiteY6" fmla="*/ 418580 h 522946"/>
                      <a:gd name="connsiteX7" fmla="*/ 108042 w 314694"/>
                      <a:gd name="connsiteY7" fmla="*/ 108490 h 522946"/>
                      <a:gd name="connsiteX8" fmla="*/ 160304 w 314694"/>
                      <a:gd name="connsiteY8" fmla="*/ 0 h 5229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4694" h="522946">
                        <a:moveTo>
                          <a:pt x="160304" y="0"/>
                        </a:moveTo>
                        <a:lnTo>
                          <a:pt x="314694" y="79312"/>
                        </a:lnTo>
                        <a:lnTo>
                          <a:pt x="268072" y="176094"/>
                        </a:lnTo>
                        <a:cubicBezTo>
                          <a:pt x="230669" y="264524"/>
                          <a:pt x="201627" y="357350"/>
                          <a:pt x="181934" y="453582"/>
                        </a:cubicBezTo>
                        <a:lnTo>
                          <a:pt x="171348" y="522946"/>
                        </a:lnTo>
                        <a:lnTo>
                          <a:pt x="0" y="495803"/>
                        </a:lnTo>
                        <a:lnTo>
                          <a:pt x="11785" y="418580"/>
                        </a:lnTo>
                        <a:cubicBezTo>
                          <a:pt x="33791" y="311042"/>
                          <a:pt x="66245" y="207309"/>
                          <a:pt x="108042" y="108490"/>
                        </a:cubicBezTo>
                        <a:lnTo>
                          <a:pt x="160304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9" name="フリーフォーム: 図形 908">
                    <a:extLst>
                      <a:ext uri="{FF2B5EF4-FFF2-40B4-BE49-F238E27FC236}">
                        <a16:creationId xmlns:a16="http://schemas.microsoft.com/office/drawing/2014/main" id="{714A71E7-B87B-48FB-BEB3-5F59417EA454}"/>
                      </a:ext>
                    </a:extLst>
                  </p:cNvPr>
                  <p:cNvSpPr/>
                  <p:nvPr/>
                </p:nvSpPr>
                <p:spPr>
                  <a:xfrm>
                    <a:off x="7045310" y="2300406"/>
                    <a:ext cx="383367" cy="765202"/>
                  </a:xfrm>
                  <a:custGeom>
                    <a:avLst/>
                    <a:gdLst>
                      <a:gd name="connsiteX0" fmla="*/ 146142 w 383367"/>
                      <a:gd name="connsiteY0" fmla="*/ 0 h 765202"/>
                      <a:gd name="connsiteX1" fmla="*/ 219382 w 383367"/>
                      <a:gd name="connsiteY1" fmla="*/ 152037 h 765202"/>
                      <a:gd name="connsiteX2" fmla="*/ 365569 w 383367"/>
                      <a:gd name="connsiteY2" fmla="*/ 622973 h 765202"/>
                      <a:gd name="connsiteX3" fmla="*/ 383367 w 383367"/>
                      <a:gd name="connsiteY3" fmla="*/ 739587 h 765202"/>
                      <a:gd name="connsiteX4" fmla="*/ 221662 w 383367"/>
                      <a:gd name="connsiteY4" fmla="*/ 765202 h 765202"/>
                      <a:gd name="connsiteX5" fmla="*/ 204997 w 383367"/>
                      <a:gd name="connsiteY5" fmla="*/ 656006 h 765202"/>
                      <a:gd name="connsiteX6" fmla="*/ 68360 w 383367"/>
                      <a:gd name="connsiteY6" fmla="*/ 215835 h 765202"/>
                      <a:gd name="connsiteX7" fmla="*/ 0 w 383367"/>
                      <a:gd name="connsiteY7" fmla="*/ 73928 h 765202"/>
                      <a:gd name="connsiteX8" fmla="*/ 146142 w 383367"/>
                      <a:gd name="connsiteY8" fmla="*/ 0 h 765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3367" h="765202">
                        <a:moveTo>
                          <a:pt x="146142" y="0"/>
                        </a:moveTo>
                        <a:lnTo>
                          <a:pt x="219382" y="152037"/>
                        </a:lnTo>
                        <a:cubicBezTo>
                          <a:pt x="282860" y="302114"/>
                          <a:pt x="332149" y="459654"/>
                          <a:pt x="365569" y="622973"/>
                        </a:cubicBezTo>
                        <a:lnTo>
                          <a:pt x="383367" y="739587"/>
                        </a:lnTo>
                        <a:lnTo>
                          <a:pt x="221662" y="765202"/>
                        </a:lnTo>
                        <a:lnTo>
                          <a:pt x="204997" y="656006"/>
                        </a:lnTo>
                        <a:cubicBezTo>
                          <a:pt x="173760" y="503355"/>
                          <a:pt x="127691" y="356108"/>
                          <a:pt x="68360" y="215835"/>
                        </a:cubicBezTo>
                        <a:lnTo>
                          <a:pt x="0" y="73928"/>
                        </a:lnTo>
                        <a:lnTo>
                          <a:pt x="146142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0" name="フリーフォーム: 図形 909">
                    <a:extLst>
                      <a:ext uri="{FF2B5EF4-FFF2-40B4-BE49-F238E27FC236}">
                        <a16:creationId xmlns:a16="http://schemas.microsoft.com/office/drawing/2014/main" id="{C13F5276-D7EC-4296-91EE-86568BA063CE}"/>
                      </a:ext>
                    </a:extLst>
                  </p:cNvPr>
                  <p:cNvSpPr/>
                  <p:nvPr/>
                </p:nvSpPr>
                <p:spPr>
                  <a:xfrm>
                    <a:off x="6272554" y="2686909"/>
                    <a:ext cx="310722" cy="514148"/>
                  </a:xfrm>
                  <a:custGeom>
                    <a:avLst/>
                    <a:gdLst>
                      <a:gd name="connsiteX0" fmla="*/ 154859 w 310722"/>
                      <a:gd name="connsiteY0" fmla="*/ 0 h 514148"/>
                      <a:gd name="connsiteX1" fmla="*/ 202585 w 310722"/>
                      <a:gd name="connsiteY1" fmla="*/ 99074 h 514148"/>
                      <a:gd name="connsiteX2" fmla="*/ 298842 w 310722"/>
                      <a:gd name="connsiteY2" fmla="*/ 409164 h 514148"/>
                      <a:gd name="connsiteX3" fmla="*/ 310722 w 310722"/>
                      <a:gd name="connsiteY3" fmla="*/ 487004 h 514148"/>
                      <a:gd name="connsiteX4" fmla="*/ 139374 w 310722"/>
                      <a:gd name="connsiteY4" fmla="*/ 514148 h 514148"/>
                      <a:gd name="connsiteX5" fmla="*/ 128693 w 310722"/>
                      <a:gd name="connsiteY5" fmla="*/ 444166 h 514148"/>
                      <a:gd name="connsiteX6" fmla="*/ 42555 w 310722"/>
                      <a:gd name="connsiteY6" fmla="*/ 166678 h 514148"/>
                      <a:gd name="connsiteX7" fmla="*/ 0 w 310722"/>
                      <a:gd name="connsiteY7" fmla="*/ 78338 h 514148"/>
                      <a:gd name="connsiteX8" fmla="*/ 154859 w 310722"/>
                      <a:gd name="connsiteY8" fmla="*/ 0 h 5141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0722" h="514148">
                        <a:moveTo>
                          <a:pt x="154859" y="0"/>
                        </a:moveTo>
                        <a:lnTo>
                          <a:pt x="202585" y="99074"/>
                        </a:lnTo>
                        <a:cubicBezTo>
                          <a:pt x="244382" y="197893"/>
                          <a:pt x="276837" y="301626"/>
                          <a:pt x="298842" y="409164"/>
                        </a:cubicBezTo>
                        <a:lnTo>
                          <a:pt x="310722" y="487004"/>
                        </a:lnTo>
                        <a:lnTo>
                          <a:pt x="139374" y="514148"/>
                        </a:lnTo>
                        <a:lnTo>
                          <a:pt x="128693" y="444166"/>
                        </a:lnTo>
                        <a:cubicBezTo>
                          <a:pt x="109001" y="347934"/>
                          <a:pt x="79958" y="255108"/>
                          <a:pt x="42555" y="166678"/>
                        </a:cubicBezTo>
                        <a:lnTo>
                          <a:pt x="0" y="78338"/>
                        </a:lnTo>
                        <a:lnTo>
                          <a:pt x="154859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1" name="フリーフォーム: 図形 910">
                    <a:extLst>
                      <a:ext uri="{FF2B5EF4-FFF2-40B4-BE49-F238E27FC236}">
                        <a16:creationId xmlns:a16="http://schemas.microsoft.com/office/drawing/2014/main" id="{05092D11-9121-40DF-B80E-968D1B2DC6E7}"/>
                      </a:ext>
                    </a:extLst>
                  </p:cNvPr>
                  <p:cNvSpPr/>
                  <p:nvPr/>
                </p:nvSpPr>
                <p:spPr>
                  <a:xfrm>
                    <a:off x="4694704" y="4887438"/>
                    <a:ext cx="516409" cy="193520"/>
                  </a:xfrm>
                  <a:custGeom>
                    <a:avLst/>
                    <a:gdLst>
                      <a:gd name="connsiteX0" fmla="*/ 27143 w 516409"/>
                      <a:gd name="connsiteY0" fmla="*/ 0 h 193520"/>
                      <a:gd name="connsiteX1" fmla="*/ 107152 w 516409"/>
                      <a:gd name="connsiteY1" fmla="*/ 12210 h 193520"/>
                      <a:gd name="connsiteX2" fmla="*/ 258297 w 516409"/>
                      <a:gd name="connsiteY2" fmla="*/ 19842 h 193520"/>
                      <a:gd name="connsiteX3" fmla="*/ 409442 w 516409"/>
                      <a:gd name="connsiteY3" fmla="*/ 12210 h 193520"/>
                      <a:gd name="connsiteX4" fmla="*/ 489265 w 516409"/>
                      <a:gd name="connsiteY4" fmla="*/ 28 h 193520"/>
                      <a:gd name="connsiteX5" fmla="*/ 516409 w 516409"/>
                      <a:gd name="connsiteY5" fmla="*/ 171376 h 193520"/>
                      <a:gd name="connsiteX6" fmla="*/ 427200 w 516409"/>
                      <a:gd name="connsiteY6" fmla="*/ 184991 h 193520"/>
                      <a:gd name="connsiteX7" fmla="*/ 258297 w 516409"/>
                      <a:gd name="connsiteY7" fmla="*/ 193520 h 193520"/>
                      <a:gd name="connsiteX8" fmla="*/ 89394 w 516409"/>
                      <a:gd name="connsiteY8" fmla="*/ 184991 h 193520"/>
                      <a:gd name="connsiteX9" fmla="*/ 0 w 516409"/>
                      <a:gd name="connsiteY9" fmla="*/ 171348 h 193520"/>
                      <a:gd name="connsiteX10" fmla="*/ 27143 w 516409"/>
                      <a:gd name="connsiteY10" fmla="*/ 0 h 1935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6409" h="193520">
                        <a:moveTo>
                          <a:pt x="27143" y="0"/>
                        </a:moveTo>
                        <a:lnTo>
                          <a:pt x="107152" y="12210"/>
                        </a:lnTo>
                        <a:cubicBezTo>
                          <a:pt x="156847" y="17257"/>
                          <a:pt x="207270" y="19842"/>
                          <a:pt x="258297" y="19842"/>
                        </a:cubicBezTo>
                        <a:cubicBezTo>
                          <a:pt x="309324" y="19842"/>
                          <a:pt x="359747" y="17257"/>
                          <a:pt x="409442" y="12210"/>
                        </a:cubicBezTo>
                        <a:lnTo>
                          <a:pt x="489265" y="28"/>
                        </a:lnTo>
                        <a:lnTo>
                          <a:pt x="516409" y="171376"/>
                        </a:lnTo>
                        <a:lnTo>
                          <a:pt x="427200" y="184991"/>
                        </a:lnTo>
                        <a:cubicBezTo>
                          <a:pt x="371666" y="190631"/>
                          <a:pt x="315319" y="193520"/>
                          <a:pt x="258297" y="193520"/>
                        </a:cubicBezTo>
                        <a:cubicBezTo>
                          <a:pt x="201275" y="193520"/>
                          <a:pt x="144928" y="190631"/>
                          <a:pt x="89394" y="184991"/>
                        </a:cubicBezTo>
                        <a:lnTo>
                          <a:pt x="0" y="171348"/>
                        </a:lnTo>
                        <a:lnTo>
                          <a:pt x="27143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2" name="フリーフォーム: 図形 911">
                    <a:extLst>
                      <a:ext uri="{FF2B5EF4-FFF2-40B4-BE49-F238E27FC236}">
                        <a16:creationId xmlns:a16="http://schemas.microsoft.com/office/drawing/2014/main" id="{6EAECB74-A076-48A1-848E-11E9A84C940B}"/>
                      </a:ext>
                    </a:extLst>
                  </p:cNvPr>
                  <p:cNvSpPr/>
                  <p:nvPr/>
                </p:nvSpPr>
                <p:spPr>
                  <a:xfrm>
                    <a:off x="4560783" y="5742481"/>
                    <a:ext cx="784251" cy="195368"/>
                  </a:xfrm>
                  <a:custGeom>
                    <a:avLst/>
                    <a:gdLst>
                      <a:gd name="connsiteX0" fmla="*/ 25616 w 784251"/>
                      <a:gd name="connsiteY0" fmla="*/ 0 h 195368"/>
                      <a:gd name="connsiteX1" fmla="*/ 152461 w 784251"/>
                      <a:gd name="connsiteY1" fmla="*/ 19359 h 195368"/>
                      <a:gd name="connsiteX2" fmla="*/ 392218 w 784251"/>
                      <a:gd name="connsiteY2" fmla="*/ 31466 h 195368"/>
                      <a:gd name="connsiteX3" fmla="*/ 631975 w 784251"/>
                      <a:gd name="connsiteY3" fmla="*/ 19359 h 195368"/>
                      <a:gd name="connsiteX4" fmla="*/ 758635 w 784251"/>
                      <a:gd name="connsiteY4" fmla="*/ 29 h 195368"/>
                      <a:gd name="connsiteX5" fmla="*/ 784251 w 784251"/>
                      <a:gd name="connsiteY5" fmla="*/ 161733 h 195368"/>
                      <a:gd name="connsiteX6" fmla="*/ 648733 w 784251"/>
                      <a:gd name="connsiteY6" fmla="*/ 182415 h 195368"/>
                      <a:gd name="connsiteX7" fmla="*/ 392218 w 784251"/>
                      <a:gd name="connsiteY7" fmla="*/ 195368 h 195368"/>
                      <a:gd name="connsiteX8" fmla="*/ 135703 w 784251"/>
                      <a:gd name="connsiteY8" fmla="*/ 182415 h 195368"/>
                      <a:gd name="connsiteX9" fmla="*/ 0 w 784251"/>
                      <a:gd name="connsiteY9" fmla="*/ 161704 h 195368"/>
                      <a:gd name="connsiteX10" fmla="*/ 25616 w 784251"/>
                      <a:gd name="connsiteY10" fmla="*/ 0 h 1953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784251" h="195368">
                        <a:moveTo>
                          <a:pt x="25616" y="0"/>
                        </a:moveTo>
                        <a:lnTo>
                          <a:pt x="152461" y="19359"/>
                        </a:lnTo>
                        <a:cubicBezTo>
                          <a:pt x="231291" y="27365"/>
                          <a:pt x="311276" y="31466"/>
                          <a:pt x="392218" y="31466"/>
                        </a:cubicBezTo>
                        <a:cubicBezTo>
                          <a:pt x="473161" y="31466"/>
                          <a:pt x="553145" y="27365"/>
                          <a:pt x="631975" y="19359"/>
                        </a:cubicBezTo>
                        <a:lnTo>
                          <a:pt x="758635" y="29"/>
                        </a:lnTo>
                        <a:lnTo>
                          <a:pt x="784251" y="161733"/>
                        </a:lnTo>
                        <a:lnTo>
                          <a:pt x="648733" y="182415"/>
                        </a:lnTo>
                        <a:cubicBezTo>
                          <a:pt x="564393" y="190981"/>
                          <a:pt x="478818" y="195368"/>
                          <a:pt x="392218" y="195368"/>
                        </a:cubicBezTo>
                        <a:cubicBezTo>
                          <a:pt x="305618" y="195368"/>
                          <a:pt x="220043" y="190981"/>
                          <a:pt x="135703" y="182415"/>
                        </a:cubicBezTo>
                        <a:lnTo>
                          <a:pt x="0" y="161704"/>
                        </a:lnTo>
                        <a:lnTo>
                          <a:pt x="25616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3" name="フリーフォーム: 図形 912">
                    <a:extLst>
                      <a:ext uri="{FF2B5EF4-FFF2-40B4-BE49-F238E27FC236}">
                        <a16:creationId xmlns:a16="http://schemas.microsoft.com/office/drawing/2014/main" id="{55EBDC6D-AA1F-468A-8C7A-14A28419E9E5}"/>
                      </a:ext>
                    </a:extLst>
                  </p:cNvPr>
                  <p:cNvSpPr/>
                  <p:nvPr/>
                </p:nvSpPr>
                <p:spPr>
                  <a:xfrm>
                    <a:off x="3784972" y="4474771"/>
                    <a:ext cx="499208" cy="425732"/>
                  </a:xfrm>
                  <a:custGeom>
                    <a:avLst/>
                    <a:gdLst>
                      <a:gd name="connsiteX0" fmla="*/ 123242 w 499208"/>
                      <a:gd name="connsiteY0" fmla="*/ 0 h 425732"/>
                      <a:gd name="connsiteX1" fmla="*/ 227705 w 499208"/>
                      <a:gd name="connsiteY1" fmla="*/ 94942 h 425732"/>
                      <a:gd name="connsiteX2" fmla="*/ 463392 w 499208"/>
                      <a:gd name="connsiteY2" fmla="*/ 254088 h 425732"/>
                      <a:gd name="connsiteX3" fmla="*/ 499208 w 499208"/>
                      <a:gd name="connsiteY3" fmla="*/ 271342 h 425732"/>
                      <a:gd name="connsiteX4" fmla="*/ 419897 w 499208"/>
                      <a:gd name="connsiteY4" fmla="*/ 425732 h 425732"/>
                      <a:gd name="connsiteX5" fmla="*/ 380607 w 499208"/>
                      <a:gd name="connsiteY5" fmla="*/ 406805 h 425732"/>
                      <a:gd name="connsiteX6" fmla="*/ 117229 w 499208"/>
                      <a:gd name="connsiteY6" fmla="*/ 228960 h 425732"/>
                      <a:gd name="connsiteX7" fmla="*/ 0 w 499208"/>
                      <a:gd name="connsiteY7" fmla="*/ 122415 h 425732"/>
                      <a:gd name="connsiteX8" fmla="*/ 123242 w 499208"/>
                      <a:gd name="connsiteY8" fmla="*/ 0 h 425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99208" h="425732">
                        <a:moveTo>
                          <a:pt x="123242" y="0"/>
                        </a:moveTo>
                        <a:lnTo>
                          <a:pt x="227705" y="94942"/>
                        </a:lnTo>
                        <a:cubicBezTo>
                          <a:pt x="300715" y="155195"/>
                          <a:pt x="379607" y="208574"/>
                          <a:pt x="463392" y="254088"/>
                        </a:cubicBezTo>
                        <a:lnTo>
                          <a:pt x="499208" y="271342"/>
                        </a:lnTo>
                        <a:lnTo>
                          <a:pt x="419897" y="425732"/>
                        </a:lnTo>
                        <a:lnTo>
                          <a:pt x="380607" y="406805"/>
                        </a:lnTo>
                        <a:cubicBezTo>
                          <a:pt x="286978" y="355943"/>
                          <a:pt x="198817" y="296292"/>
                          <a:pt x="117229" y="228960"/>
                        </a:cubicBezTo>
                        <a:lnTo>
                          <a:pt x="0" y="122415"/>
                        </a:lnTo>
                        <a:lnTo>
                          <a:pt x="123242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4" name="フリーフォーム: 図形 913">
                    <a:extLst>
                      <a:ext uri="{FF2B5EF4-FFF2-40B4-BE49-F238E27FC236}">
                        <a16:creationId xmlns:a16="http://schemas.microsoft.com/office/drawing/2014/main" id="{BE320ADD-5C53-432D-AC9D-F66DAB29D411}"/>
                      </a:ext>
                    </a:extLst>
                  </p:cNvPr>
                  <p:cNvSpPr/>
                  <p:nvPr/>
                </p:nvSpPr>
                <p:spPr>
                  <a:xfrm>
                    <a:off x="3177109" y="5085482"/>
                    <a:ext cx="711303" cy="576746"/>
                  </a:xfrm>
                  <a:custGeom>
                    <a:avLst/>
                    <a:gdLst>
                      <a:gd name="connsiteX0" fmla="*/ 116268 w 711303"/>
                      <a:gd name="connsiteY0" fmla="*/ 0 h 576746"/>
                      <a:gd name="connsiteX1" fmla="*/ 117764 w 711303"/>
                      <a:gd name="connsiteY1" fmla="*/ 1646 h 576746"/>
                      <a:gd name="connsiteX2" fmla="*/ 658151 w 711303"/>
                      <a:gd name="connsiteY2" fmla="*/ 405442 h 576746"/>
                      <a:gd name="connsiteX3" fmla="*/ 711303 w 711303"/>
                      <a:gd name="connsiteY3" fmla="*/ 431047 h 576746"/>
                      <a:gd name="connsiteX4" fmla="*/ 636456 w 711303"/>
                      <a:gd name="connsiteY4" fmla="*/ 576746 h 576746"/>
                      <a:gd name="connsiteX5" fmla="*/ 580026 w 711303"/>
                      <a:gd name="connsiteY5" fmla="*/ 549562 h 576746"/>
                      <a:gd name="connsiteX6" fmla="*/ 1868 w 711303"/>
                      <a:gd name="connsiteY6" fmla="*/ 117542 h 576746"/>
                      <a:gd name="connsiteX7" fmla="*/ 0 w 711303"/>
                      <a:gd name="connsiteY7" fmla="*/ 115487 h 576746"/>
                      <a:gd name="connsiteX8" fmla="*/ 116268 w 711303"/>
                      <a:gd name="connsiteY8" fmla="*/ 0 h 5767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1303" h="576746">
                        <a:moveTo>
                          <a:pt x="116268" y="0"/>
                        </a:moveTo>
                        <a:lnTo>
                          <a:pt x="117764" y="1646"/>
                        </a:lnTo>
                        <a:cubicBezTo>
                          <a:pt x="276896" y="160778"/>
                          <a:pt x="458793" y="297145"/>
                          <a:pt x="658151" y="405442"/>
                        </a:cubicBezTo>
                        <a:lnTo>
                          <a:pt x="711303" y="431047"/>
                        </a:lnTo>
                        <a:lnTo>
                          <a:pt x="636456" y="576746"/>
                        </a:lnTo>
                        <a:lnTo>
                          <a:pt x="580026" y="549562"/>
                        </a:lnTo>
                        <a:cubicBezTo>
                          <a:pt x="366734" y="433695"/>
                          <a:pt x="172123" y="287797"/>
                          <a:pt x="1868" y="117542"/>
                        </a:cubicBezTo>
                        <a:lnTo>
                          <a:pt x="0" y="115487"/>
                        </a:lnTo>
                        <a:lnTo>
                          <a:pt x="116268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5" name="フリーフォーム: 図形 914">
                    <a:extLst>
                      <a:ext uri="{FF2B5EF4-FFF2-40B4-BE49-F238E27FC236}">
                        <a16:creationId xmlns:a16="http://schemas.microsoft.com/office/drawing/2014/main" id="{E815A86C-930B-43E4-A49B-86A2B9F6E749}"/>
                      </a:ext>
                    </a:extLst>
                  </p:cNvPr>
                  <p:cNvSpPr/>
                  <p:nvPr/>
                </p:nvSpPr>
                <p:spPr>
                  <a:xfrm>
                    <a:off x="5618584" y="4478455"/>
                    <a:ext cx="497527" cy="424077"/>
                  </a:xfrm>
                  <a:custGeom>
                    <a:avLst/>
                    <a:gdLst>
                      <a:gd name="connsiteX0" fmla="*/ 375151 w 497527"/>
                      <a:gd name="connsiteY0" fmla="*/ 0 h 424077"/>
                      <a:gd name="connsiteX1" fmla="*/ 497527 w 497527"/>
                      <a:gd name="connsiteY1" fmla="*/ 123203 h 424077"/>
                      <a:gd name="connsiteX2" fmla="*/ 385216 w 497527"/>
                      <a:gd name="connsiteY2" fmla="*/ 225277 h 424077"/>
                      <a:gd name="connsiteX3" fmla="*/ 121838 w 497527"/>
                      <a:gd name="connsiteY3" fmla="*/ 403122 h 424077"/>
                      <a:gd name="connsiteX4" fmla="*/ 78338 w 497527"/>
                      <a:gd name="connsiteY4" fmla="*/ 424077 h 424077"/>
                      <a:gd name="connsiteX5" fmla="*/ 0 w 497527"/>
                      <a:gd name="connsiteY5" fmla="*/ 269218 h 424077"/>
                      <a:gd name="connsiteX6" fmla="*/ 39053 w 497527"/>
                      <a:gd name="connsiteY6" fmla="*/ 250405 h 424077"/>
                      <a:gd name="connsiteX7" fmla="*/ 274740 w 497527"/>
                      <a:gd name="connsiteY7" fmla="*/ 91259 h 424077"/>
                      <a:gd name="connsiteX8" fmla="*/ 375151 w 497527"/>
                      <a:gd name="connsiteY8" fmla="*/ 0 h 4240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97527" h="424077">
                        <a:moveTo>
                          <a:pt x="375151" y="0"/>
                        </a:moveTo>
                        <a:lnTo>
                          <a:pt x="497527" y="123203"/>
                        </a:lnTo>
                        <a:lnTo>
                          <a:pt x="385216" y="225277"/>
                        </a:lnTo>
                        <a:cubicBezTo>
                          <a:pt x="303628" y="292609"/>
                          <a:pt x="215467" y="352260"/>
                          <a:pt x="121838" y="403122"/>
                        </a:cubicBezTo>
                        <a:lnTo>
                          <a:pt x="78338" y="424077"/>
                        </a:lnTo>
                        <a:lnTo>
                          <a:pt x="0" y="269218"/>
                        </a:lnTo>
                        <a:lnTo>
                          <a:pt x="39053" y="250405"/>
                        </a:lnTo>
                        <a:cubicBezTo>
                          <a:pt x="122838" y="204891"/>
                          <a:pt x="201731" y="151512"/>
                          <a:pt x="274740" y="91259"/>
                        </a:cubicBezTo>
                        <a:lnTo>
                          <a:pt x="375151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6" name="フリーフォーム: 図形 915">
                    <a:extLst>
                      <a:ext uri="{FF2B5EF4-FFF2-40B4-BE49-F238E27FC236}">
                        <a16:creationId xmlns:a16="http://schemas.microsoft.com/office/drawing/2014/main" id="{22738E7B-BC13-497B-BCD4-173DF7C049A0}"/>
                      </a:ext>
                    </a:extLst>
                  </p:cNvPr>
                  <p:cNvSpPr/>
                  <p:nvPr/>
                </p:nvSpPr>
                <p:spPr>
                  <a:xfrm>
                    <a:off x="6009497" y="5093245"/>
                    <a:ext cx="710389" cy="573324"/>
                  </a:xfrm>
                  <a:custGeom>
                    <a:avLst/>
                    <a:gdLst>
                      <a:gd name="connsiteX0" fmla="*/ 594902 w 710389"/>
                      <a:gd name="connsiteY0" fmla="*/ 0 h 573324"/>
                      <a:gd name="connsiteX1" fmla="*/ 710389 w 710389"/>
                      <a:gd name="connsiteY1" fmla="*/ 116268 h 573324"/>
                      <a:gd name="connsiteX2" fmla="*/ 539365 w 710389"/>
                      <a:gd name="connsiteY2" fmla="*/ 271705 h 573324"/>
                      <a:gd name="connsiteX3" fmla="*/ 139370 w 710389"/>
                      <a:gd name="connsiteY3" fmla="*/ 541799 h 573324"/>
                      <a:gd name="connsiteX4" fmla="*/ 73929 w 710389"/>
                      <a:gd name="connsiteY4" fmla="*/ 573324 h 573324"/>
                      <a:gd name="connsiteX5" fmla="*/ 0 w 710389"/>
                      <a:gd name="connsiteY5" fmla="*/ 427183 h 573324"/>
                      <a:gd name="connsiteX6" fmla="*/ 61245 w 710389"/>
                      <a:gd name="connsiteY6" fmla="*/ 397679 h 573324"/>
                      <a:gd name="connsiteX7" fmla="*/ 435108 w 710389"/>
                      <a:gd name="connsiteY7" fmla="*/ 145230 h 573324"/>
                      <a:gd name="connsiteX8" fmla="*/ 594902 w 710389"/>
                      <a:gd name="connsiteY8" fmla="*/ 0 h 5733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710389" h="573324">
                        <a:moveTo>
                          <a:pt x="594902" y="0"/>
                        </a:moveTo>
                        <a:lnTo>
                          <a:pt x="710389" y="116268"/>
                        </a:lnTo>
                        <a:lnTo>
                          <a:pt x="539365" y="271705"/>
                        </a:lnTo>
                        <a:cubicBezTo>
                          <a:pt x="415457" y="373963"/>
                          <a:pt x="281565" y="464555"/>
                          <a:pt x="139370" y="541799"/>
                        </a:cubicBezTo>
                        <a:lnTo>
                          <a:pt x="73929" y="573324"/>
                        </a:lnTo>
                        <a:lnTo>
                          <a:pt x="0" y="427183"/>
                        </a:lnTo>
                        <a:lnTo>
                          <a:pt x="61245" y="397679"/>
                        </a:lnTo>
                        <a:cubicBezTo>
                          <a:pt x="194150" y="325481"/>
                          <a:pt x="319295" y="240808"/>
                          <a:pt x="435108" y="145230"/>
                        </a:cubicBezTo>
                        <a:lnTo>
                          <a:pt x="594902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7" name="フリーフォーム: 図形 916">
                    <a:extLst>
                      <a:ext uri="{FF2B5EF4-FFF2-40B4-BE49-F238E27FC236}">
                        <a16:creationId xmlns:a16="http://schemas.microsoft.com/office/drawing/2014/main" id="{79F2B6B9-7833-49FC-90F3-F4EA34312A43}"/>
                      </a:ext>
                    </a:extLst>
                  </p:cNvPr>
                  <p:cNvSpPr/>
                  <p:nvPr/>
                </p:nvSpPr>
                <p:spPr>
                  <a:xfrm>
                    <a:off x="3323837" y="3664233"/>
                    <a:ext cx="313038" cy="513974"/>
                  </a:xfrm>
                  <a:custGeom>
                    <a:avLst/>
                    <a:gdLst>
                      <a:gd name="connsiteX0" fmla="*/ 171348 w 313038"/>
                      <a:gd name="connsiteY0" fmla="*/ 0 h 513974"/>
                      <a:gd name="connsiteX1" fmla="*/ 180916 w 313038"/>
                      <a:gd name="connsiteY1" fmla="*/ 62692 h 513974"/>
                      <a:gd name="connsiteX2" fmla="*/ 267054 w 313038"/>
                      <a:gd name="connsiteY2" fmla="*/ 340180 h 513974"/>
                      <a:gd name="connsiteX3" fmla="*/ 313038 w 313038"/>
                      <a:gd name="connsiteY3" fmla="*/ 435636 h 513974"/>
                      <a:gd name="connsiteX4" fmla="*/ 158179 w 313038"/>
                      <a:gd name="connsiteY4" fmla="*/ 513974 h 513974"/>
                      <a:gd name="connsiteX5" fmla="*/ 107024 w 313038"/>
                      <a:gd name="connsiteY5" fmla="*/ 407784 h 513974"/>
                      <a:gd name="connsiteX6" fmla="*/ 10767 w 313038"/>
                      <a:gd name="connsiteY6" fmla="*/ 97694 h 513974"/>
                      <a:gd name="connsiteX7" fmla="*/ 0 w 313038"/>
                      <a:gd name="connsiteY7" fmla="*/ 27143 h 513974"/>
                      <a:gd name="connsiteX8" fmla="*/ 171348 w 313038"/>
                      <a:gd name="connsiteY8" fmla="*/ 0 h 5139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3038" h="513974">
                        <a:moveTo>
                          <a:pt x="171348" y="0"/>
                        </a:moveTo>
                        <a:lnTo>
                          <a:pt x="180916" y="62692"/>
                        </a:lnTo>
                        <a:cubicBezTo>
                          <a:pt x="200609" y="158924"/>
                          <a:pt x="229651" y="251751"/>
                          <a:pt x="267054" y="340180"/>
                        </a:cubicBezTo>
                        <a:lnTo>
                          <a:pt x="313038" y="435636"/>
                        </a:lnTo>
                        <a:lnTo>
                          <a:pt x="158179" y="513974"/>
                        </a:lnTo>
                        <a:lnTo>
                          <a:pt x="107024" y="407784"/>
                        </a:lnTo>
                        <a:cubicBezTo>
                          <a:pt x="65227" y="308965"/>
                          <a:pt x="32773" y="205233"/>
                          <a:pt x="10767" y="97694"/>
                        </a:cubicBezTo>
                        <a:lnTo>
                          <a:pt x="0" y="27143"/>
                        </a:lnTo>
                        <a:lnTo>
                          <a:pt x="171348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8" name="フリーフォーム: 図形 917">
                    <a:extLst>
                      <a:ext uri="{FF2B5EF4-FFF2-40B4-BE49-F238E27FC236}">
                        <a16:creationId xmlns:a16="http://schemas.microsoft.com/office/drawing/2014/main" id="{3B2A6783-D7F8-4E80-AF48-10AFA4009AED}"/>
                      </a:ext>
                    </a:extLst>
                  </p:cNvPr>
                  <p:cNvSpPr/>
                  <p:nvPr/>
                </p:nvSpPr>
                <p:spPr>
                  <a:xfrm>
                    <a:off x="2478437" y="3799681"/>
                    <a:ext cx="385682" cy="765030"/>
                  </a:xfrm>
                  <a:custGeom>
                    <a:avLst/>
                    <a:gdLst>
                      <a:gd name="connsiteX0" fmla="*/ 161704 w 385682"/>
                      <a:gd name="connsiteY0" fmla="*/ 0 h 765030"/>
                      <a:gd name="connsiteX1" fmla="*/ 177257 w 385682"/>
                      <a:gd name="connsiteY1" fmla="*/ 101907 h 765030"/>
                      <a:gd name="connsiteX2" fmla="*/ 313894 w 385682"/>
                      <a:gd name="connsiteY2" fmla="*/ 542078 h 765030"/>
                      <a:gd name="connsiteX3" fmla="*/ 385682 w 385682"/>
                      <a:gd name="connsiteY3" fmla="*/ 691101 h 765030"/>
                      <a:gd name="connsiteX4" fmla="*/ 239541 w 385682"/>
                      <a:gd name="connsiteY4" fmla="*/ 765030 h 765030"/>
                      <a:gd name="connsiteX5" fmla="*/ 162872 w 385682"/>
                      <a:gd name="connsiteY5" fmla="*/ 605876 h 765030"/>
                      <a:gd name="connsiteX6" fmla="*/ 16685 w 385682"/>
                      <a:gd name="connsiteY6" fmla="*/ 134940 h 765030"/>
                      <a:gd name="connsiteX7" fmla="*/ 0 w 385682"/>
                      <a:gd name="connsiteY7" fmla="*/ 25616 h 765030"/>
                      <a:gd name="connsiteX8" fmla="*/ 161704 w 385682"/>
                      <a:gd name="connsiteY8" fmla="*/ 0 h 7650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5682" h="765030">
                        <a:moveTo>
                          <a:pt x="161704" y="0"/>
                        </a:moveTo>
                        <a:lnTo>
                          <a:pt x="177257" y="101907"/>
                        </a:lnTo>
                        <a:cubicBezTo>
                          <a:pt x="208494" y="254558"/>
                          <a:pt x="254563" y="401805"/>
                          <a:pt x="313894" y="542078"/>
                        </a:cubicBezTo>
                        <a:lnTo>
                          <a:pt x="385682" y="691101"/>
                        </a:lnTo>
                        <a:lnTo>
                          <a:pt x="239541" y="765030"/>
                        </a:lnTo>
                        <a:lnTo>
                          <a:pt x="162872" y="605876"/>
                        </a:lnTo>
                        <a:cubicBezTo>
                          <a:pt x="99395" y="455799"/>
                          <a:pt x="50105" y="298260"/>
                          <a:pt x="16685" y="134940"/>
                        </a:cubicBezTo>
                        <a:lnTo>
                          <a:pt x="0" y="25616"/>
                        </a:lnTo>
                        <a:lnTo>
                          <a:pt x="161704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9" name="フリーフォーム: 図形 918">
                    <a:extLst>
                      <a:ext uri="{FF2B5EF4-FFF2-40B4-BE49-F238E27FC236}">
                        <a16:creationId xmlns:a16="http://schemas.microsoft.com/office/drawing/2014/main" id="{56EA7B52-6424-4F2E-B543-7651FB8661C1}"/>
                      </a:ext>
                    </a:extLst>
                  </p:cNvPr>
                  <p:cNvSpPr/>
                  <p:nvPr/>
                </p:nvSpPr>
                <p:spPr>
                  <a:xfrm>
                    <a:off x="6266207" y="3663620"/>
                    <a:ext cx="316050" cy="521621"/>
                  </a:xfrm>
                  <a:custGeom>
                    <a:avLst/>
                    <a:gdLst>
                      <a:gd name="connsiteX0" fmla="*/ 144702 w 316050"/>
                      <a:gd name="connsiteY0" fmla="*/ 0 h 521621"/>
                      <a:gd name="connsiteX1" fmla="*/ 316050 w 316050"/>
                      <a:gd name="connsiteY1" fmla="*/ 27144 h 521621"/>
                      <a:gd name="connsiteX2" fmla="*/ 305189 w 316050"/>
                      <a:gd name="connsiteY2" fmla="*/ 98308 h 521621"/>
                      <a:gd name="connsiteX3" fmla="*/ 208932 w 316050"/>
                      <a:gd name="connsiteY3" fmla="*/ 408398 h 521621"/>
                      <a:gd name="connsiteX4" fmla="*/ 154390 w 316050"/>
                      <a:gd name="connsiteY4" fmla="*/ 521621 h 521621"/>
                      <a:gd name="connsiteX5" fmla="*/ 0 w 316050"/>
                      <a:gd name="connsiteY5" fmla="*/ 442309 h 521621"/>
                      <a:gd name="connsiteX6" fmla="*/ 48902 w 316050"/>
                      <a:gd name="connsiteY6" fmla="*/ 340794 h 521621"/>
                      <a:gd name="connsiteX7" fmla="*/ 135040 w 316050"/>
                      <a:gd name="connsiteY7" fmla="*/ 63306 h 521621"/>
                      <a:gd name="connsiteX8" fmla="*/ 144702 w 316050"/>
                      <a:gd name="connsiteY8" fmla="*/ 0 h 521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16050" h="521621">
                        <a:moveTo>
                          <a:pt x="144702" y="0"/>
                        </a:moveTo>
                        <a:lnTo>
                          <a:pt x="316050" y="27144"/>
                        </a:lnTo>
                        <a:lnTo>
                          <a:pt x="305189" y="98308"/>
                        </a:lnTo>
                        <a:cubicBezTo>
                          <a:pt x="283184" y="205847"/>
                          <a:pt x="250729" y="309579"/>
                          <a:pt x="208932" y="408398"/>
                        </a:cubicBezTo>
                        <a:lnTo>
                          <a:pt x="154390" y="521621"/>
                        </a:lnTo>
                        <a:lnTo>
                          <a:pt x="0" y="442309"/>
                        </a:lnTo>
                        <a:lnTo>
                          <a:pt x="48902" y="340794"/>
                        </a:lnTo>
                        <a:cubicBezTo>
                          <a:pt x="86305" y="252365"/>
                          <a:pt x="115348" y="159538"/>
                          <a:pt x="135040" y="63306"/>
                        </a:cubicBezTo>
                        <a:lnTo>
                          <a:pt x="144702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0" name="フリーフォーム: 図形 919">
                    <a:extLst>
                      <a:ext uri="{FF2B5EF4-FFF2-40B4-BE49-F238E27FC236}">
                        <a16:creationId xmlns:a16="http://schemas.microsoft.com/office/drawing/2014/main" id="{137A7415-3333-426A-8666-7F45BF627273}"/>
                      </a:ext>
                    </a:extLst>
                  </p:cNvPr>
                  <p:cNvSpPr/>
                  <p:nvPr/>
                </p:nvSpPr>
                <p:spPr>
                  <a:xfrm>
                    <a:off x="7036623" y="3799069"/>
                    <a:ext cx="391034" cy="777477"/>
                  </a:xfrm>
                  <a:custGeom>
                    <a:avLst/>
                    <a:gdLst>
                      <a:gd name="connsiteX0" fmla="*/ 229330 w 391034"/>
                      <a:gd name="connsiteY0" fmla="*/ 0 h 777477"/>
                      <a:gd name="connsiteX1" fmla="*/ 391034 w 391034"/>
                      <a:gd name="connsiteY1" fmla="*/ 25615 h 777477"/>
                      <a:gd name="connsiteX2" fmla="*/ 374255 w 391034"/>
                      <a:gd name="connsiteY2" fmla="*/ 135553 h 777477"/>
                      <a:gd name="connsiteX3" fmla="*/ 228068 w 391034"/>
                      <a:gd name="connsiteY3" fmla="*/ 606489 h 777477"/>
                      <a:gd name="connsiteX4" fmla="*/ 145699 w 391034"/>
                      <a:gd name="connsiteY4" fmla="*/ 777477 h 777477"/>
                      <a:gd name="connsiteX5" fmla="*/ 0 w 391034"/>
                      <a:gd name="connsiteY5" fmla="*/ 702630 h 777477"/>
                      <a:gd name="connsiteX6" fmla="*/ 77046 w 391034"/>
                      <a:gd name="connsiteY6" fmla="*/ 542691 h 777477"/>
                      <a:gd name="connsiteX7" fmla="*/ 213683 w 391034"/>
                      <a:gd name="connsiteY7" fmla="*/ 102520 h 777477"/>
                      <a:gd name="connsiteX8" fmla="*/ 229330 w 391034"/>
                      <a:gd name="connsiteY8" fmla="*/ 0 h 7774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91034" h="777477">
                        <a:moveTo>
                          <a:pt x="229330" y="0"/>
                        </a:moveTo>
                        <a:lnTo>
                          <a:pt x="391034" y="25615"/>
                        </a:lnTo>
                        <a:lnTo>
                          <a:pt x="374255" y="135553"/>
                        </a:lnTo>
                        <a:cubicBezTo>
                          <a:pt x="340835" y="298873"/>
                          <a:pt x="291546" y="456412"/>
                          <a:pt x="228068" y="606489"/>
                        </a:cubicBezTo>
                        <a:lnTo>
                          <a:pt x="145699" y="777477"/>
                        </a:lnTo>
                        <a:lnTo>
                          <a:pt x="0" y="702630"/>
                        </a:lnTo>
                        <a:lnTo>
                          <a:pt x="77046" y="542691"/>
                        </a:lnTo>
                        <a:cubicBezTo>
                          <a:pt x="136377" y="402418"/>
                          <a:pt x="182446" y="255171"/>
                          <a:pt x="213683" y="102520"/>
                        </a:cubicBezTo>
                        <a:lnTo>
                          <a:pt x="229330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1" name="楕円 920">
                    <a:extLst>
                      <a:ext uri="{FF2B5EF4-FFF2-40B4-BE49-F238E27FC236}">
                        <a16:creationId xmlns:a16="http://schemas.microsoft.com/office/drawing/2014/main" id="{79AADE41-795C-4E7D-A60D-C7E3C68FFC95}"/>
                      </a:ext>
                    </a:extLst>
                  </p:cNvPr>
                  <p:cNvSpPr/>
                  <p:nvPr/>
                </p:nvSpPr>
                <p:spPr>
                  <a:xfrm>
                    <a:off x="4948149" y="3299655"/>
                    <a:ext cx="258689" cy="25869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</p:grpSp>
        </p:grpSp>
        <p:grpSp>
          <p:nvGrpSpPr>
            <p:cNvPr id="863" name="グループ化 862">
              <a:extLst>
                <a:ext uri="{FF2B5EF4-FFF2-40B4-BE49-F238E27FC236}">
                  <a16:creationId xmlns:a16="http://schemas.microsoft.com/office/drawing/2014/main" id="{9581CC1E-F551-4610-BFB1-2A566B956DD6}"/>
                </a:ext>
              </a:extLst>
            </p:cNvPr>
            <p:cNvGrpSpPr/>
            <p:nvPr/>
          </p:nvGrpSpPr>
          <p:grpSpPr>
            <a:xfrm rot="21275966">
              <a:off x="5176705" y="1919103"/>
              <a:ext cx="1266763" cy="202731"/>
              <a:chOff x="5538692" y="4363819"/>
              <a:chExt cx="1357104" cy="217189"/>
            </a:xfrm>
          </p:grpSpPr>
          <p:sp>
            <p:nvSpPr>
              <p:cNvPr id="888" name="四角形: 上の 2 つの角を丸める 5">
                <a:extLst>
                  <a:ext uri="{FF2B5EF4-FFF2-40B4-BE49-F238E27FC236}">
                    <a16:creationId xmlns:a16="http://schemas.microsoft.com/office/drawing/2014/main" id="{27A8ADBC-3E0B-48E9-BC87-DED1B2D7517D}"/>
                  </a:ext>
                </a:extLst>
              </p:cNvPr>
              <p:cNvSpPr/>
              <p:nvPr/>
            </p:nvSpPr>
            <p:spPr>
              <a:xfrm rot="16200000">
                <a:off x="6548410" y="4258367"/>
                <a:ext cx="217189" cy="428093"/>
              </a:xfrm>
              <a:custGeom>
                <a:avLst/>
                <a:gdLst>
                  <a:gd name="connsiteX0" fmla="*/ 200169 w 400338"/>
                  <a:gd name="connsiteY0" fmla="*/ 0 h 627164"/>
                  <a:gd name="connsiteX1" fmla="*/ 200169 w 400338"/>
                  <a:gd name="connsiteY1" fmla="*/ 0 h 627164"/>
                  <a:gd name="connsiteX2" fmla="*/ 400338 w 400338"/>
                  <a:gd name="connsiteY2" fmla="*/ 200169 h 627164"/>
                  <a:gd name="connsiteX3" fmla="*/ 400338 w 400338"/>
                  <a:gd name="connsiteY3" fmla="*/ 579492 h 627164"/>
                  <a:gd name="connsiteX4" fmla="*/ 352666 w 400338"/>
                  <a:gd name="connsiteY4" fmla="*/ 627164 h 627164"/>
                  <a:gd name="connsiteX5" fmla="*/ 47672 w 400338"/>
                  <a:gd name="connsiteY5" fmla="*/ 627164 h 627164"/>
                  <a:gd name="connsiteX6" fmla="*/ 0 w 400338"/>
                  <a:gd name="connsiteY6" fmla="*/ 579492 h 627164"/>
                  <a:gd name="connsiteX7" fmla="*/ 0 w 400338"/>
                  <a:gd name="connsiteY7" fmla="*/ 200169 h 627164"/>
                  <a:gd name="connsiteX8" fmla="*/ 200169 w 400338"/>
                  <a:gd name="connsiteY8" fmla="*/ 0 h 627164"/>
                  <a:gd name="connsiteX0" fmla="*/ 196994 w 400338"/>
                  <a:gd name="connsiteY0" fmla="*/ 0 h 785914"/>
                  <a:gd name="connsiteX1" fmla="*/ 200169 w 400338"/>
                  <a:gd name="connsiteY1" fmla="*/ 158750 h 785914"/>
                  <a:gd name="connsiteX2" fmla="*/ 400338 w 400338"/>
                  <a:gd name="connsiteY2" fmla="*/ 358919 h 785914"/>
                  <a:gd name="connsiteX3" fmla="*/ 400338 w 400338"/>
                  <a:gd name="connsiteY3" fmla="*/ 738242 h 785914"/>
                  <a:gd name="connsiteX4" fmla="*/ 352666 w 400338"/>
                  <a:gd name="connsiteY4" fmla="*/ 785914 h 785914"/>
                  <a:gd name="connsiteX5" fmla="*/ 47672 w 400338"/>
                  <a:gd name="connsiteY5" fmla="*/ 785914 h 785914"/>
                  <a:gd name="connsiteX6" fmla="*/ 0 w 400338"/>
                  <a:gd name="connsiteY6" fmla="*/ 738242 h 785914"/>
                  <a:gd name="connsiteX7" fmla="*/ 0 w 400338"/>
                  <a:gd name="connsiteY7" fmla="*/ 358919 h 785914"/>
                  <a:gd name="connsiteX8" fmla="*/ 196994 w 400338"/>
                  <a:gd name="connsiteY8" fmla="*/ 0 h 785914"/>
                  <a:gd name="connsiteX0" fmla="*/ 196994 w 400338"/>
                  <a:gd name="connsiteY0" fmla="*/ 3175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5 h 789089"/>
                  <a:gd name="connsiteX0" fmla="*/ 196994 w 400338"/>
                  <a:gd name="connsiteY0" fmla="*/ 3176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6 h 78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338" h="789089">
                    <a:moveTo>
                      <a:pt x="196994" y="3176"/>
                    </a:moveTo>
                    <a:lnTo>
                      <a:pt x="196994" y="0"/>
                    </a:lnTo>
                    <a:cubicBezTo>
                      <a:pt x="307544" y="0"/>
                      <a:pt x="400338" y="251544"/>
                      <a:pt x="400338" y="362094"/>
                    </a:cubicBezTo>
                    <a:lnTo>
                      <a:pt x="400338" y="741417"/>
                    </a:lnTo>
                    <a:cubicBezTo>
                      <a:pt x="400338" y="767746"/>
                      <a:pt x="378995" y="789089"/>
                      <a:pt x="352666" y="789089"/>
                    </a:cubicBezTo>
                    <a:lnTo>
                      <a:pt x="47672" y="789089"/>
                    </a:lnTo>
                    <a:cubicBezTo>
                      <a:pt x="21343" y="789089"/>
                      <a:pt x="0" y="767746"/>
                      <a:pt x="0" y="741417"/>
                    </a:cubicBezTo>
                    <a:lnTo>
                      <a:pt x="0" y="362094"/>
                    </a:lnTo>
                    <a:cubicBezTo>
                      <a:pt x="0" y="251544"/>
                      <a:pt x="86444" y="3176"/>
                      <a:pt x="196994" y="3176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四角形: 上の 2 つの角を丸める 888">
                <a:extLst>
                  <a:ext uri="{FF2B5EF4-FFF2-40B4-BE49-F238E27FC236}">
                    <a16:creationId xmlns:a16="http://schemas.microsoft.com/office/drawing/2014/main" id="{8653D477-A9FA-4547-B6F6-DB707267F47D}"/>
                  </a:ext>
                </a:extLst>
              </p:cNvPr>
              <p:cNvSpPr/>
              <p:nvPr/>
            </p:nvSpPr>
            <p:spPr>
              <a:xfrm rot="16200000" flipH="1">
                <a:off x="6701400" y="4290419"/>
                <a:ext cx="24803" cy="363989"/>
              </a:xfrm>
              <a:prstGeom prst="round2SameRect">
                <a:avLst>
                  <a:gd name="adj1" fmla="val 50000"/>
                  <a:gd name="adj2" fmla="val 11908"/>
                </a:avLst>
              </a:prstGeom>
              <a:solidFill>
                <a:srgbClr val="00206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FDA54B56-B243-4652-AF0E-E03997133498}"/>
                  </a:ext>
                </a:extLst>
              </p:cNvPr>
              <p:cNvSpPr/>
              <p:nvPr/>
            </p:nvSpPr>
            <p:spPr>
              <a:xfrm rot="16200000">
                <a:off x="5674836" y="4302486"/>
                <a:ext cx="67557" cy="339846"/>
              </a:xfrm>
              <a:custGeom>
                <a:avLst/>
                <a:gdLst>
                  <a:gd name="connsiteX0" fmla="*/ 67557 w 67557"/>
                  <a:gd name="connsiteY0" fmla="*/ 288241 h 339846"/>
                  <a:gd name="connsiteX1" fmla="*/ 42357 w 67557"/>
                  <a:gd name="connsiteY1" fmla="*/ 288241 h 339846"/>
                  <a:gd name="connsiteX2" fmla="*/ 42357 w 67557"/>
                  <a:gd name="connsiteY2" fmla="*/ 339846 h 339846"/>
                  <a:gd name="connsiteX3" fmla="*/ 25199 w 67557"/>
                  <a:gd name="connsiteY3" fmla="*/ 339846 h 339846"/>
                  <a:gd name="connsiteX4" fmla="*/ 25199 w 67557"/>
                  <a:gd name="connsiteY4" fmla="*/ 288241 h 339846"/>
                  <a:gd name="connsiteX5" fmla="*/ 0 w 67557"/>
                  <a:gd name="connsiteY5" fmla="*/ 288241 h 339846"/>
                  <a:gd name="connsiteX6" fmla="*/ 25199 w 67557"/>
                  <a:gd name="connsiteY6" fmla="*/ 84416 h 339846"/>
                  <a:gd name="connsiteX7" fmla="*/ 25199 w 67557"/>
                  <a:gd name="connsiteY7" fmla="*/ 0 h 339846"/>
                  <a:gd name="connsiteX8" fmla="*/ 42357 w 67557"/>
                  <a:gd name="connsiteY8" fmla="*/ 0 h 339846"/>
                  <a:gd name="connsiteX9" fmla="*/ 42357 w 67557"/>
                  <a:gd name="connsiteY9" fmla="*/ 84407 h 339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7557" h="339846">
                    <a:moveTo>
                      <a:pt x="67557" y="288241"/>
                    </a:moveTo>
                    <a:lnTo>
                      <a:pt x="42357" y="288241"/>
                    </a:lnTo>
                    <a:lnTo>
                      <a:pt x="42357" y="339846"/>
                    </a:lnTo>
                    <a:lnTo>
                      <a:pt x="25199" y="339846"/>
                    </a:lnTo>
                    <a:lnTo>
                      <a:pt x="25199" y="288241"/>
                    </a:lnTo>
                    <a:lnTo>
                      <a:pt x="0" y="288241"/>
                    </a:lnTo>
                    <a:lnTo>
                      <a:pt x="25199" y="84416"/>
                    </a:lnTo>
                    <a:lnTo>
                      <a:pt x="25199" y="0"/>
                    </a:lnTo>
                    <a:lnTo>
                      <a:pt x="42357" y="0"/>
                    </a:lnTo>
                    <a:lnTo>
                      <a:pt x="42357" y="844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030B3489-595E-45E6-B019-2EDBC0E5CB7E}"/>
                  </a:ext>
                </a:extLst>
              </p:cNvPr>
              <p:cNvSpPr/>
              <p:nvPr/>
            </p:nvSpPr>
            <p:spPr>
              <a:xfrm>
                <a:off x="5780160" y="4430190"/>
                <a:ext cx="787820" cy="84447"/>
              </a:xfrm>
              <a:custGeom>
                <a:avLst/>
                <a:gdLst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74467 w 1452162"/>
                  <a:gd name="connsiteY8" fmla="*/ 116072 h 155658"/>
                  <a:gd name="connsiteX9" fmla="*/ 1244447 w 1452162"/>
                  <a:gd name="connsiteY9" fmla="*/ 139697 h 155658"/>
                  <a:gd name="connsiteX10" fmla="*/ 1126238 w 1452162"/>
                  <a:gd name="connsiteY10" fmla="*/ 155658 h 155658"/>
                  <a:gd name="connsiteX11" fmla="*/ 167174 w 1452162"/>
                  <a:gd name="connsiteY11" fmla="*/ 155658 h 155658"/>
                  <a:gd name="connsiteX12" fmla="*/ 0 w 1452162"/>
                  <a:gd name="connsiteY12" fmla="*/ 101164 h 155658"/>
                  <a:gd name="connsiteX13" fmla="*/ 0 w 1452162"/>
                  <a:gd name="connsiteY13" fmla="*/ 54494 h 155658"/>
                  <a:gd name="connsiteX14" fmla="*/ 167174 w 1452162"/>
                  <a:gd name="connsiteY14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44447 w 1452162"/>
                  <a:gd name="connsiteY8" fmla="*/ 139697 h 155658"/>
                  <a:gd name="connsiteX9" fmla="*/ 1126238 w 1452162"/>
                  <a:gd name="connsiteY9" fmla="*/ 155658 h 155658"/>
                  <a:gd name="connsiteX10" fmla="*/ 167174 w 1452162"/>
                  <a:gd name="connsiteY10" fmla="*/ 155658 h 155658"/>
                  <a:gd name="connsiteX11" fmla="*/ 0 w 1452162"/>
                  <a:gd name="connsiteY11" fmla="*/ 101164 h 155658"/>
                  <a:gd name="connsiteX12" fmla="*/ 0 w 1452162"/>
                  <a:gd name="connsiteY12" fmla="*/ 54494 h 155658"/>
                  <a:gd name="connsiteX13" fmla="*/ 167174 w 1452162"/>
                  <a:gd name="connsiteY13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312894 w 1452162"/>
                  <a:gd name="connsiteY3" fmla="*/ 39586 h 155658"/>
                  <a:gd name="connsiteX4" fmla="*/ 1452162 w 1452162"/>
                  <a:gd name="connsiteY4" fmla="*/ 66363 h 155658"/>
                  <a:gd name="connsiteX5" fmla="*/ 1452162 w 1452162"/>
                  <a:gd name="connsiteY5" fmla="*/ 89295 h 155658"/>
                  <a:gd name="connsiteX6" fmla="*/ 1312894 w 1452162"/>
                  <a:gd name="connsiteY6" fmla="*/ 116072 h 155658"/>
                  <a:gd name="connsiteX7" fmla="*/ 1244447 w 1452162"/>
                  <a:gd name="connsiteY7" fmla="*/ 139697 h 155658"/>
                  <a:gd name="connsiteX8" fmla="*/ 1126238 w 1452162"/>
                  <a:gd name="connsiteY8" fmla="*/ 155658 h 155658"/>
                  <a:gd name="connsiteX9" fmla="*/ 167174 w 1452162"/>
                  <a:gd name="connsiteY9" fmla="*/ 155658 h 155658"/>
                  <a:gd name="connsiteX10" fmla="*/ 0 w 1452162"/>
                  <a:gd name="connsiteY10" fmla="*/ 101164 h 155658"/>
                  <a:gd name="connsiteX11" fmla="*/ 0 w 1452162"/>
                  <a:gd name="connsiteY11" fmla="*/ 54494 h 155658"/>
                  <a:gd name="connsiteX12" fmla="*/ 167174 w 1452162"/>
                  <a:gd name="connsiteY12" fmla="*/ 0 h 155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2162" h="155658">
                    <a:moveTo>
                      <a:pt x="167174" y="0"/>
                    </a:moveTo>
                    <a:lnTo>
                      <a:pt x="1126238" y="0"/>
                    </a:lnTo>
                    <a:cubicBezTo>
                      <a:pt x="1172401" y="0"/>
                      <a:pt x="1214195" y="6099"/>
                      <a:pt x="1244447" y="15961"/>
                    </a:cubicBezTo>
                    <a:lnTo>
                      <a:pt x="1312894" y="39586"/>
                    </a:lnTo>
                    <a:cubicBezTo>
                      <a:pt x="1389809" y="39586"/>
                      <a:pt x="1452162" y="51575"/>
                      <a:pt x="1452162" y="66363"/>
                    </a:cubicBezTo>
                    <a:lnTo>
                      <a:pt x="1452162" y="89295"/>
                    </a:lnTo>
                    <a:cubicBezTo>
                      <a:pt x="1452162" y="104084"/>
                      <a:pt x="1389809" y="116072"/>
                      <a:pt x="1312894" y="116072"/>
                    </a:cubicBezTo>
                    <a:lnTo>
                      <a:pt x="1244447" y="139697"/>
                    </a:lnTo>
                    <a:cubicBezTo>
                      <a:pt x="1214195" y="149559"/>
                      <a:pt x="1172401" y="155658"/>
                      <a:pt x="1126238" y="155658"/>
                    </a:cubicBezTo>
                    <a:lnTo>
                      <a:pt x="167174" y="155658"/>
                    </a:lnTo>
                    <a:cubicBezTo>
                      <a:pt x="74847" y="155658"/>
                      <a:pt x="0" y="131260"/>
                      <a:pt x="0" y="101164"/>
                    </a:cubicBezTo>
                    <a:lnTo>
                      <a:pt x="0" y="54494"/>
                    </a:lnTo>
                    <a:cubicBezTo>
                      <a:pt x="0" y="24398"/>
                      <a:pt x="74847" y="0"/>
                      <a:pt x="1671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正方形/長方形 891">
                <a:extLst>
                  <a:ext uri="{FF2B5EF4-FFF2-40B4-BE49-F238E27FC236}">
                    <a16:creationId xmlns:a16="http://schemas.microsoft.com/office/drawing/2014/main" id="{4E7EF4EA-D51A-454F-B9B7-8B554A5E3732}"/>
                  </a:ext>
                </a:extLst>
              </p:cNvPr>
              <p:cNvSpPr/>
              <p:nvPr/>
            </p:nvSpPr>
            <p:spPr>
              <a:xfrm>
                <a:off x="5895873" y="4430190"/>
                <a:ext cx="487587" cy="84447"/>
              </a:xfrm>
              <a:prstGeom prst="rect">
                <a:avLst/>
              </a:prstGeom>
              <a:pattFill prst="dkVert">
                <a:fgClr>
                  <a:srgbClr val="0070C0"/>
                </a:fgClr>
                <a:bgClr>
                  <a:schemeClr val="tx1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4" name="グループ化 863">
              <a:extLst>
                <a:ext uri="{FF2B5EF4-FFF2-40B4-BE49-F238E27FC236}">
                  <a16:creationId xmlns:a16="http://schemas.microsoft.com/office/drawing/2014/main" id="{474ADA67-5071-4FAA-AB41-93ADAAF5C15F}"/>
                </a:ext>
              </a:extLst>
            </p:cNvPr>
            <p:cNvGrpSpPr/>
            <p:nvPr/>
          </p:nvGrpSpPr>
          <p:grpSpPr>
            <a:xfrm rot="21275966">
              <a:off x="5643431" y="2595379"/>
              <a:ext cx="1266763" cy="202731"/>
              <a:chOff x="5538692" y="4363819"/>
              <a:chExt cx="1357104" cy="217189"/>
            </a:xfrm>
          </p:grpSpPr>
          <p:sp>
            <p:nvSpPr>
              <p:cNvPr id="883" name="四角形: 上の 2 つの角を丸める 5">
                <a:extLst>
                  <a:ext uri="{FF2B5EF4-FFF2-40B4-BE49-F238E27FC236}">
                    <a16:creationId xmlns:a16="http://schemas.microsoft.com/office/drawing/2014/main" id="{66C6CCFC-50CE-4C8D-AA08-A27D4BF88457}"/>
                  </a:ext>
                </a:extLst>
              </p:cNvPr>
              <p:cNvSpPr/>
              <p:nvPr/>
            </p:nvSpPr>
            <p:spPr>
              <a:xfrm rot="16200000">
                <a:off x="6548410" y="4258367"/>
                <a:ext cx="217189" cy="428093"/>
              </a:xfrm>
              <a:custGeom>
                <a:avLst/>
                <a:gdLst>
                  <a:gd name="connsiteX0" fmla="*/ 200169 w 400338"/>
                  <a:gd name="connsiteY0" fmla="*/ 0 h 627164"/>
                  <a:gd name="connsiteX1" fmla="*/ 200169 w 400338"/>
                  <a:gd name="connsiteY1" fmla="*/ 0 h 627164"/>
                  <a:gd name="connsiteX2" fmla="*/ 400338 w 400338"/>
                  <a:gd name="connsiteY2" fmla="*/ 200169 h 627164"/>
                  <a:gd name="connsiteX3" fmla="*/ 400338 w 400338"/>
                  <a:gd name="connsiteY3" fmla="*/ 579492 h 627164"/>
                  <a:gd name="connsiteX4" fmla="*/ 352666 w 400338"/>
                  <a:gd name="connsiteY4" fmla="*/ 627164 h 627164"/>
                  <a:gd name="connsiteX5" fmla="*/ 47672 w 400338"/>
                  <a:gd name="connsiteY5" fmla="*/ 627164 h 627164"/>
                  <a:gd name="connsiteX6" fmla="*/ 0 w 400338"/>
                  <a:gd name="connsiteY6" fmla="*/ 579492 h 627164"/>
                  <a:gd name="connsiteX7" fmla="*/ 0 w 400338"/>
                  <a:gd name="connsiteY7" fmla="*/ 200169 h 627164"/>
                  <a:gd name="connsiteX8" fmla="*/ 200169 w 400338"/>
                  <a:gd name="connsiteY8" fmla="*/ 0 h 627164"/>
                  <a:gd name="connsiteX0" fmla="*/ 196994 w 400338"/>
                  <a:gd name="connsiteY0" fmla="*/ 0 h 785914"/>
                  <a:gd name="connsiteX1" fmla="*/ 200169 w 400338"/>
                  <a:gd name="connsiteY1" fmla="*/ 158750 h 785914"/>
                  <a:gd name="connsiteX2" fmla="*/ 400338 w 400338"/>
                  <a:gd name="connsiteY2" fmla="*/ 358919 h 785914"/>
                  <a:gd name="connsiteX3" fmla="*/ 400338 w 400338"/>
                  <a:gd name="connsiteY3" fmla="*/ 738242 h 785914"/>
                  <a:gd name="connsiteX4" fmla="*/ 352666 w 400338"/>
                  <a:gd name="connsiteY4" fmla="*/ 785914 h 785914"/>
                  <a:gd name="connsiteX5" fmla="*/ 47672 w 400338"/>
                  <a:gd name="connsiteY5" fmla="*/ 785914 h 785914"/>
                  <a:gd name="connsiteX6" fmla="*/ 0 w 400338"/>
                  <a:gd name="connsiteY6" fmla="*/ 738242 h 785914"/>
                  <a:gd name="connsiteX7" fmla="*/ 0 w 400338"/>
                  <a:gd name="connsiteY7" fmla="*/ 358919 h 785914"/>
                  <a:gd name="connsiteX8" fmla="*/ 196994 w 400338"/>
                  <a:gd name="connsiteY8" fmla="*/ 0 h 785914"/>
                  <a:gd name="connsiteX0" fmla="*/ 196994 w 400338"/>
                  <a:gd name="connsiteY0" fmla="*/ 3175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5 h 789089"/>
                  <a:gd name="connsiteX0" fmla="*/ 196994 w 400338"/>
                  <a:gd name="connsiteY0" fmla="*/ 3176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6 h 78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338" h="789089">
                    <a:moveTo>
                      <a:pt x="196994" y="3176"/>
                    </a:moveTo>
                    <a:lnTo>
                      <a:pt x="196994" y="0"/>
                    </a:lnTo>
                    <a:cubicBezTo>
                      <a:pt x="307544" y="0"/>
                      <a:pt x="400338" y="251544"/>
                      <a:pt x="400338" y="362094"/>
                    </a:cubicBezTo>
                    <a:lnTo>
                      <a:pt x="400338" y="741417"/>
                    </a:lnTo>
                    <a:cubicBezTo>
                      <a:pt x="400338" y="767746"/>
                      <a:pt x="378995" y="789089"/>
                      <a:pt x="352666" y="789089"/>
                    </a:cubicBezTo>
                    <a:lnTo>
                      <a:pt x="47672" y="789089"/>
                    </a:lnTo>
                    <a:cubicBezTo>
                      <a:pt x="21343" y="789089"/>
                      <a:pt x="0" y="767746"/>
                      <a:pt x="0" y="741417"/>
                    </a:cubicBezTo>
                    <a:lnTo>
                      <a:pt x="0" y="362094"/>
                    </a:lnTo>
                    <a:cubicBezTo>
                      <a:pt x="0" y="251544"/>
                      <a:pt x="86444" y="3176"/>
                      <a:pt x="196994" y="3176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四角形: 上の 2 つの角を丸める 883">
                <a:extLst>
                  <a:ext uri="{FF2B5EF4-FFF2-40B4-BE49-F238E27FC236}">
                    <a16:creationId xmlns:a16="http://schemas.microsoft.com/office/drawing/2014/main" id="{121297E3-F142-4B0F-98D1-CA3A4CAAF539}"/>
                  </a:ext>
                </a:extLst>
              </p:cNvPr>
              <p:cNvSpPr/>
              <p:nvPr/>
            </p:nvSpPr>
            <p:spPr>
              <a:xfrm rot="16200000" flipH="1">
                <a:off x="6701400" y="4290419"/>
                <a:ext cx="24803" cy="363989"/>
              </a:xfrm>
              <a:prstGeom prst="round2SameRect">
                <a:avLst>
                  <a:gd name="adj1" fmla="val 50000"/>
                  <a:gd name="adj2" fmla="val 11908"/>
                </a:avLst>
              </a:prstGeom>
              <a:solidFill>
                <a:srgbClr val="00206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E7CBCEF5-FABE-4E8A-89D9-B3C8A63AB627}"/>
                  </a:ext>
                </a:extLst>
              </p:cNvPr>
              <p:cNvSpPr/>
              <p:nvPr/>
            </p:nvSpPr>
            <p:spPr>
              <a:xfrm rot="16200000">
                <a:off x="5674836" y="4302486"/>
                <a:ext cx="67557" cy="339846"/>
              </a:xfrm>
              <a:custGeom>
                <a:avLst/>
                <a:gdLst>
                  <a:gd name="connsiteX0" fmla="*/ 67557 w 67557"/>
                  <a:gd name="connsiteY0" fmla="*/ 288241 h 339846"/>
                  <a:gd name="connsiteX1" fmla="*/ 42357 w 67557"/>
                  <a:gd name="connsiteY1" fmla="*/ 288241 h 339846"/>
                  <a:gd name="connsiteX2" fmla="*/ 42357 w 67557"/>
                  <a:gd name="connsiteY2" fmla="*/ 339846 h 339846"/>
                  <a:gd name="connsiteX3" fmla="*/ 25199 w 67557"/>
                  <a:gd name="connsiteY3" fmla="*/ 339846 h 339846"/>
                  <a:gd name="connsiteX4" fmla="*/ 25199 w 67557"/>
                  <a:gd name="connsiteY4" fmla="*/ 288241 h 339846"/>
                  <a:gd name="connsiteX5" fmla="*/ 0 w 67557"/>
                  <a:gd name="connsiteY5" fmla="*/ 288241 h 339846"/>
                  <a:gd name="connsiteX6" fmla="*/ 25199 w 67557"/>
                  <a:gd name="connsiteY6" fmla="*/ 84416 h 339846"/>
                  <a:gd name="connsiteX7" fmla="*/ 25199 w 67557"/>
                  <a:gd name="connsiteY7" fmla="*/ 0 h 339846"/>
                  <a:gd name="connsiteX8" fmla="*/ 42357 w 67557"/>
                  <a:gd name="connsiteY8" fmla="*/ 0 h 339846"/>
                  <a:gd name="connsiteX9" fmla="*/ 42357 w 67557"/>
                  <a:gd name="connsiteY9" fmla="*/ 84407 h 339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7557" h="339846">
                    <a:moveTo>
                      <a:pt x="67557" y="288241"/>
                    </a:moveTo>
                    <a:lnTo>
                      <a:pt x="42357" y="288241"/>
                    </a:lnTo>
                    <a:lnTo>
                      <a:pt x="42357" y="339846"/>
                    </a:lnTo>
                    <a:lnTo>
                      <a:pt x="25199" y="339846"/>
                    </a:lnTo>
                    <a:lnTo>
                      <a:pt x="25199" y="288241"/>
                    </a:lnTo>
                    <a:lnTo>
                      <a:pt x="0" y="288241"/>
                    </a:lnTo>
                    <a:lnTo>
                      <a:pt x="25199" y="84416"/>
                    </a:lnTo>
                    <a:lnTo>
                      <a:pt x="25199" y="0"/>
                    </a:lnTo>
                    <a:lnTo>
                      <a:pt x="42357" y="0"/>
                    </a:lnTo>
                    <a:lnTo>
                      <a:pt x="42357" y="844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89FE5602-24B5-439A-93B5-C8AE835C661A}"/>
                  </a:ext>
                </a:extLst>
              </p:cNvPr>
              <p:cNvSpPr/>
              <p:nvPr/>
            </p:nvSpPr>
            <p:spPr>
              <a:xfrm>
                <a:off x="5780160" y="4430190"/>
                <a:ext cx="787820" cy="84447"/>
              </a:xfrm>
              <a:custGeom>
                <a:avLst/>
                <a:gdLst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74467 w 1452162"/>
                  <a:gd name="connsiteY8" fmla="*/ 116072 h 155658"/>
                  <a:gd name="connsiteX9" fmla="*/ 1244447 w 1452162"/>
                  <a:gd name="connsiteY9" fmla="*/ 139697 h 155658"/>
                  <a:gd name="connsiteX10" fmla="*/ 1126238 w 1452162"/>
                  <a:gd name="connsiteY10" fmla="*/ 155658 h 155658"/>
                  <a:gd name="connsiteX11" fmla="*/ 167174 w 1452162"/>
                  <a:gd name="connsiteY11" fmla="*/ 155658 h 155658"/>
                  <a:gd name="connsiteX12" fmla="*/ 0 w 1452162"/>
                  <a:gd name="connsiteY12" fmla="*/ 101164 h 155658"/>
                  <a:gd name="connsiteX13" fmla="*/ 0 w 1452162"/>
                  <a:gd name="connsiteY13" fmla="*/ 54494 h 155658"/>
                  <a:gd name="connsiteX14" fmla="*/ 167174 w 1452162"/>
                  <a:gd name="connsiteY14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44447 w 1452162"/>
                  <a:gd name="connsiteY8" fmla="*/ 139697 h 155658"/>
                  <a:gd name="connsiteX9" fmla="*/ 1126238 w 1452162"/>
                  <a:gd name="connsiteY9" fmla="*/ 155658 h 155658"/>
                  <a:gd name="connsiteX10" fmla="*/ 167174 w 1452162"/>
                  <a:gd name="connsiteY10" fmla="*/ 155658 h 155658"/>
                  <a:gd name="connsiteX11" fmla="*/ 0 w 1452162"/>
                  <a:gd name="connsiteY11" fmla="*/ 101164 h 155658"/>
                  <a:gd name="connsiteX12" fmla="*/ 0 w 1452162"/>
                  <a:gd name="connsiteY12" fmla="*/ 54494 h 155658"/>
                  <a:gd name="connsiteX13" fmla="*/ 167174 w 1452162"/>
                  <a:gd name="connsiteY13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312894 w 1452162"/>
                  <a:gd name="connsiteY3" fmla="*/ 39586 h 155658"/>
                  <a:gd name="connsiteX4" fmla="*/ 1452162 w 1452162"/>
                  <a:gd name="connsiteY4" fmla="*/ 66363 h 155658"/>
                  <a:gd name="connsiteX5" fmla="*/ 1452162 w 1452162"/>
                  <a:gd name="connsiteY5" fmla="*/ 89295 h 155658"/>
                  <a:gd name="connsiteX6" fmla="*/ 1312894 w 1452162"/>
                  <a:gd name="connsiteY6" fmla="*/ 116072 h 155658"/>
                  <a:gd name="connsiteX7" fmla="*/ 1244447 w 1452162"/>
                  <a:gd name="connsiteY7" fmla="*/ 139697 h 155658"/>
                  <a:gd name="connsiteX8" fmla="*/ 1126238 w 1452162"/>
                  <a:gd name="connsiteY8" fmla="*/ 155658 h 155658"/>
                  <a:gd name="connsiteX9" fmla="*/ 167174 w 1452162"/>
                  <a:gd name="connsiteY9" fmla="*/ 155658 h 155658"/>
                  <a:gd name="connsiteX10" fmla="*/ 0 w 1452162"/>
                  <a:gd name="connsiteY10" fmla="*/ 101164 h 155658"/>
                  <a:gd name="connsiteX11" fmla="*/ 0 w 1452162"/>
                  <a:gd name="connsiteY11" fmla="*/ 54494 h 155658"/>
                  <a:gd name="connsiteX12" fmla="*/ 167174 w 1452162"/>
                  <a:gd name="connsiteY12" fmla="*/ 0 h 155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2162" h="155658">
                    <a:moveTo>
                      <a:pt x="167174" y="0"/>
                    </a:moveTo>
                    <a:lnTo>
                      <a:pt x="1126238" y="0"/>
                    </a:lnTo>
                    <a:cubicBezTo>
                      <a:pt x="1172401" y="0"/>
                      <a:pt x="1214195" y="6099"/>
                      <a:pt x="1244447" y="15961"/>
                    </a:cubicBezTo>
                    <a:lnTo>
                      <a:pt x="1312894" y="39586"/>
                    </a:lnTo>
                    <a:cubicBezTo>
                      <a:pt x="1389809" y="39586"/>
                      <a:pt x="1452162" y="51575"/>
                      <a:pt x="1452162" y="66363"/>
                    </a:cubicBezTo>
                    <a:lnTo>
                      <a:pt x="1452162" y="89295"/>
                    </a:lnTo>
                    <a:cubicBezTo>
                      <a:pt x="1452162" y="104084"/>
                      <a:pt x="1389809" y="116072"/>
                      <a:pt x="1312894" y="116072"/>
                    </a:cubicBezTo>
                    <a:lnTo>
                      <a:pt x="1244447" y="139697"/>
                    </a:lnTo>
                    <a:cubicBezTo>
                      <a:pt x="1214195" y="149559"/>
                      <a:pt x="1172401" y="155658"/>
                      <a:pt x="1126238" y="155658"/>
                    </a:cubicBezTo>
                    <a:lnTo>
                      <a:pt x="167174" y="155658"/>
                    </a:lnTo>
                    <a:cubicBezTo>
                      <a:pt x="74847" y="155658"/>
                      <a:pt x="0" y="131260"/>
                      <a:pt x="0" y="101164"/>
                    </a:cubicBezTo>
                    <a:lnTo>
                      <a:pt x="0" y="54494"/>
                    </a:lnTo>
                    <a:cubicBezTo>
                      <a:pt x="0" y="24398"/>
                      <a:pt x="74847" y="0"/>
                      <a:pt x="1671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正方形/長方形 886">
                <a:extLst>
                  <a:ext uri="{FF2B5EF4-FFF2-40B4-BE49-F238E27FC236}">
                    <a16:creationId xmlns:a16="http://schemas.microsoft.com/office/drawing/2014/main" id="{53244E64-81A0-464E-B7AD-532672C9468F}"/>
                  </a:ext>
                </a:extLst>
              </p:cNvPr>
              <p:cNvSpPr/>
              <p:nvPr/>
            </p:nvSpPr>
            <p:spPr>
              <a:xfrm>
                <a:off x="5895873" y="4430190"/>
                <a:ext cx="487587" cy="84447"/>
              </a:xfrm>
              <a:prstGeom prst="rect">
                <a:avLst/>
              </a:prstGeom>
              <a:pattFill prst="dkVert">
                <a:fgClr>
                  <a:srgbClr val="0070C0"/>
                </a:fgClr>
                <a:bgClr>
                  <a:schemeClr val="tx1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5" name="グループ化 864">
              <a:extLst>
                <a:ext uri="{FF2B5EF4-FFF2-40B4-BE49-F238E27FC236}">
                  <a16:creationId xmlns:a16="http://schemas.microsoft.com/office/drawing/2014/main" id="{3265D994-D987-4DDA-8BE2-28B318143197}"/>
                </a:ext>
              </a:extLst>
            </p:cNvPr>
            <p:cNvGrpSpPr/>
            <p:nvPr/>
          </p:nvGrpSpPr>
          <p:grpSpPr>
            <a:xfrm rot="21275966">
              <a:off x="4976681" y="1404754"/>
              <a:ext cx="1266763" cy="202731"/>
              <a:chOff x="5538692" y="4363819"/>
              <a:chExt cx="1357104" cy="217189"/>
            </a:xfrm>
          </p:grpSpPr>
          <p:sp>
            <p:nvSpPr>
              <p:cNvPr id="878" name="四角形: 上の 2 つの角を丸める 5">
                <a:extLst>
                  <a:ext uri="{FF2B5EF4-FFF2-40B4-BE49-F238E27FC236}">
                    <a16:creationId xmlns:a16="http://schemas.microsoft.com/office/drawing/2014/main" id="{FD9968AA-3ABB-4F4F-9D5F-70185E4B6571}"/>
                  </a:ext>
                </a:extLst>
              </p:cNvPr>
              <p:cNvSpPr/>
              <p:nvPr/>
            </p:nvSpPr>
            <p:spPr>
              <a:xfrm rot="16200000">
                <a:off x="6548410" y="4258367"/>
                <a:ext cx="217189" cy="428093"/>
              </a:xfrm>
              <a:custGeom>
                <a:avLst/>
                <a:gdLst>
                  <a:gd name="connsiteX0" fmla="*/ 200169 w 400338"/>
                  <a:gd name="connsiteY0" fmla="*/ 0 h 627164"/>
                  <a:gd name="connsiteX1" fmla="*/ 200169 w 400338"/>
                  <a:gd name="connsiteY1" fmla="*/ 0 h 627164"/>
                  <a:gd name="connsiteX2" fmla="*/ 400338 w 400338"/>
                  <a:gd name="connsiteY2" fmla="*/ 200169 h 627164"/>
                  <a:gd name="connsiteX3" fmla="*/ 400338 w 400338"/>
                  <a:gd name="connsiteY3" fmla="*/ 579492 h 627164"/>
                  <a:gd name="connsiteX4" fmla="*/ 352666 w 400338"/>
                  <a:gd name="connsiteY4" fmla="*/ 627164 h 627164"/>
                  <a:gd name="connsiteX5" fmla="*/ 47672 w 400338"/>
                  <a:gd name="connsiteY5" fmla="*/ 627164 h 627164"/>
                  <a:gd name="connsiteX6" fmla="*/ 0 w 400338"/>
                  <a:gd name="connsiteY6" fmla="*/ 579492 h 627164"/>
                  <a:gd name="connsiteX7" fmla="*/ 0 w 400338"/>
                  <a:gd name="connsiteY7" fmla="*/ 200169 h 627164"/>
                  <a:gd name="connsiteX8" fmla="*/ 200169 w 400338"/>
                  <a:gd name="connsiteY8" fmla="*/ 0 h 627164"/>
                  <a:gd name="connsiteX0" fmla="*/ 196994 w 400338"/>
                  <a:gd name="connsiteY0" fmla="*/ 0 h 785914"/>
                  <a:gd name="connsiteX1" fmla="*/ 200169 w 400338"/>
                  <a:gd name="connsiteY1" fmla="*/ 158750 h 785914"/>
                  <a:gd name="connsiteX2" fmla="*/ 400338 w 400338"/>
                  <a:gd name="connsiteY2" fmla="*/ 358919 h 785914"/>
                  <a:gd name="connsiteX3" fmla="*/ 400338 w 400338"/>
                  <a:gd name="connsiteY3" fmla="*/ 738242 h 785914"/>
                  <a:gd name="connsiteX4" fmla="*/ 352666 w 400338"/>
                  <a:gd name="connsiteY4" fmla="*/ 785914 h 785914"/>
                  <a:gd name="connsiteX5" fmla="*/ 47672 w 400338"/>
                  <a:gd name="connsiteY5" fmla="*/ 785914 h 785914"/>
                  <a:gd name="connsiteX6" fmla="*/ 0 w 400338"/>
                  <a:gd name="connsiteY6" fmla="*/ 738242 h 785914"/>
                  <a:gd name="connsiteX7" fmla="*/ 0 w 400338"/>
                  <a:gd name="connsiteY7" fmla="*/ 358919 h 785914"/>
                  <a:gd name="connsiteX8" fmla="*/ 196994 w 400338"/>
                  <a:gd name="connsiteY8" fmla="*/ 0 h 785914"/>
                  <a:gd name="connsiteX0" fmla="*/ 196994 w 400338"/>
                  <a:gd name="connsiteY0" fmla="*/ 3175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5 h 789089"/>
                  <a:gd name="connsiteX0" fmla="*/ 196994 w 400338"/>
                  <a:gd name="connsiteY0" fmla="*/ 3176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6 h 78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338" h="789089">
                    <a:moveTo>
                      <a:pt x="196994" y="3176"/>
                    </a:moveTo>
                    <a:lnTo>
                      <a:pt x="196994" y="0"/>
                    </a:lnTo>
                    <a:cubicBezTo>
                      <a:pt x="307544" y="0"/>
                      <a:pt x="400338" y="251544"/>
                      <a:pt x="400338" y="362094"/>
                    </a:cubicBezTo>
                    <a:lnTo>
                      <a:pt x="400338" y="741417"/>
                    </a:lnTo>
                    <a:cubicBezTo>
                      <a:pt x="400338" y="767746"/>
                      <a:pt x="378995" y="789089"/>
                      <a:pt x="352666" y="789089"/>
                    </a:cubicBezTo>
                    <a:lnTo>
                      <a:pt x="47672" y="789089"/>
                    </a:lnTo>
                    <a:cubicBezTo>
                      <a:pt x="21343" y="789089"/>
                      <a:pt x="0" y="767746"/>
                      <a:pt x="0" y="741417"/>
                    </a:cubicBezTo>
                    <a:lnTo>
                      <a:pt x="0" y="362094"/>
                    </a:lnTo>
                    <a:cubicBezTo>
                      <a:pt x="0" y="251544"/>
                      <a:pt x="86444" y="3176"/>
                      <a:pt x="196994" y="3176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四角形: 上の 2 つの角を丸める 878">
                <a:extLst>
                  <a:ext uri="{FF2B5EF4-FFF2-40B4-BE49-F238E27FC236}">
                    <a16:creationId xmlns:a16="http://schemas.microsoft.com/office/drawing/2014/main" id="{D40D9480-A442-40B2-A7EF-3D83BC929E24}"/>
                  </a:ext>
                </a:extLst>
              </p:cNvPr>
              <p:cNvSpPr/>
              <p:nvPr/>
            </p:nvSpPr>
            <p:spPr>
              <a:xfrm rot="16200000" flipH="1">
                <a:off x="6701400" y="4290419"/>
                <a:ext cx="24803" cy="363989"/>
              </a:xfrm>
              <a:prstGeom prst="round2SameRect">
                <a:avLst>
                  <a:gd name="adj1" fmla="val 50000"/>
                  <a:gd name="adj2" fmla="val 11908"/>
                </a:avLst>
              </a:prstGeom>
              <a:solidFill>
                <a:srgbClr val="00206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EE998642-FA21-408F-96F1-E64F31DA4887}"/>
                  </a:ext>
                </a:extLst>
              </p:cNvPr>
              <p:cNvSpPr/>
              <p:nvPr/>
            </p:nvSpPr>
            <p:spPr>
              <a:xfrm rot="16200000">
                <a:off x="5674836" y="4302486"/>
                <a:ext cx="67557" cy="339846"/>
              </a:xfrm>
              <a:custGeom>
                <a:avLst/>
                <a:gdLst>
                  <a:gd name="connsiteX0" fmla="*/ 67557 w 67557"/>
                  <a:gd name="connsiteY0" fmla="*/ 288241 h 339846"/>
                  <a:gd name="connsiteX1" fmla="*/ 42357 w 67557"/>
                  <a:gd name="connsiteY1" fmla="*/ 288241 h 339846"/>
                  <a:gd name="connsiteX2" fmla="*/ 42357 w 67557"/>
                  <a:gd name="connsiteY2" fmla="*/ 339846 h 339846"/>
                  <a:gd name="connsiteX3" fmla="*/ 25199 w 67557"/>
                  <a:gd name="connsiteY3" fmla="*/ 339846 h 339846"/>
                  <a:gd name="connsiteX4" fmla="*/ 25199 w 67557"/>
                  <a:gd name="connsiteY4" fmla="*/ 288241 h 339846"/>
                  <a:gd name="connsiteX5" fmla="*/ 0 w 67557"/>
                  <a:gd name="connsiteY5" fmla="*/ 288241 h 339846"/>
                  <a:gd name="connsiteX6" fmla="*/ 25199 w 67557"/>
                  <a:gd name="connsiteY6" fmla="*/ 84416 h 339846"/>
                  <a:gd name="connsiteX7" fmla="*/ 25199 w 67557"/>
                  <a:gd name="connsiteY7" fmla="*/ 0 h 339846"/>
                  <a:gd name="connsiteX8" fmla="*/ 42357 w 67557"/>
                  <a:gd name="connsiteY8" fmla="*/ 0 h 339846"/>
                  <a:gd name="connsiteX9" fmla="*/ 42357 w 67557"/>
                  <a:gd name="connsiteY9" fmla="*/ 84407 h 339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7557" h="339846">
                    <a:moveTo>
                      <a:pt x="67557" y="288241"/>
                    </a:moveTo>
                    <a:lnTo>
                      <a:pt x="42357" y="288241"/>
                    </a:lnTo>
                    <a:lnTo>
                      <a:pt x="42357" y="339846"/>
                    </a:lnTo>
                    <a:lnTo>
                      <a:pt x="25199" y="339846"/>
                    </a:lnTo>
                    <a:lnTo>
                      <a:pt x="25199" y="288241"/>
                    </a:lnTo>
                    <a:lnTo>
                      <a:pt x="0" y="288241"/>
                    </a:lnTo>
                    <a:lnTo>
                      <a:pt x="25199" y="84416"/>
                    </a:lnTo>
                    <a:lnTo>
                      <a:pt x="25199" y="0"/>
                    </a:lnTo>
                    <a:lnTo>
                      <a:pt x="42357" y="0"/>
                    </a:lnTo>
                    <a:lnTo>
                      <a:pt x="42357" y="844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CD1AFF75-78DE-42AA-BEFC-21AB7AB20640}"/>
                  </a:ext>
                </a:extLst>
              </p:cNvPr>
              <p:cNvSpPr/>
              <p:nvPr/>
            </p:nvSpPr>
            <p:spPr>
              <a:xfrm>
                <a:off x="5780160" y="4430190"/>
                <a:ext cx="787820" cy="84447"/>
              </a:xfrm>
              <a:custGeom>
                <a:avLst/>
                <a:gdLst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74467 w 1452162"/>
                  <a:gd name="connsiteY8" fmla="*/ 116072 h 155658"/>
                  <a:gd name="connsiteX9" fmla="*/ 1244447 w 1452162"/>
                  <a:gd name="connsiteY9" fmla="*/ 139697 h 155658"/>
                  <a:gd name="connsiteX10" fmla="*/ 1126238 w 1452162"/>
                  <a:gd name="connsiteY10" fmla="*/ 155658 h 155658"/>
                  <a:gd name="connsiteX11" fmla="*/ 167174 w 1452162"/>
                  <a:gd name="connsiteY11" fmla="*/ 155658 h 155658"/>
                  <a:gd name="connsiteX12" fmla="*/ 0 w 1452162"/>
                  <a:gd name="connsiteY12" fmla="*/ 101164 h 155658"/>
                  <a:gd name="connsiteX13" fmla="*/ 0 w 1452162"/>
                  <a:gd name="connsiteY13" fmla="*/ 54494 h 155658"/>
                  <a:gd name="connsiteX14" fmla="*/ 167174 w 1452162"/>
                  <a:gd name="connsiteY14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44447 w 1452162"/>
                  <a:gd name="connsiteY8" fmla="*/ 139697 h 155658"/>
                  <a:gd name="connsiteX9" fmla="*/ 1126238 w 1452162"/>
                  <a:gd name="connsiteY9" fmla="*/ 155658 h 155658"/>
                  <a:gd name="connsiteX10" fmla="*/ 167174 w 1452162"/>
                  <a:gd name="connsiteY10" fmla="*/ 155658 h 155658"/>
                  <a:gd name="connsiteX11" fmla="*/ 0 w 1452162"/>
                  <a:gd name="connsiteY11" fmla="*/ 101164 h 155658"/>
                  <a:gd name="connsiteX12" fmla="*/ 0 w 1452162"/>
                  <a:gd name="connsiteY12" fmla="*/ 54494 h 155658"/>
                  <a:gd name="connsiteX13" fmla="*/ 167174 w 1452162"/>
                  <a:gd name="connsiteY13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312894 w 1452162"/>
                  <a:gd name="connsiteY3" fmla="*/ 39586 h 155658"/>
                  <a:gd name="connsiteX4" fmla="*/ 1452162 w 1452162"/>
                  <a:gd name="connsiteY4" fmla="*/ 66363 h 155658"/>
                  <a:gd name="connsiteX5" fmla="*/ 1452162 w 1452162"/>
                  <a:gd name="connsiteY5" fmla="*/ 89295 h 155658"/>
                  <a:gd name="connsiteX6" fmla="*/ 1312894 w 1452162"/>
                  <a:gd name="connsiteY6" fmla="*/ 116072 h 155658"/>
                  <a:gd name="connsiteX7" fmla="*/ 1244447 w 1452162"/>
                  <a:gd name="connsiteY7" fmla="*/ 139697 h 155658"/>
                  <a:gd name="connsiteX8" fmla="*/ 1126238 w 1452162"/>
                  <a:gd name="connsiteY8" fmla="*/ 155658 h 155658"/>
                  <a:gd name="connsiteX9" fmla="*/ 167174 w 1452162"/>
                  <a:gd name="connsiteY9" fmla="*/ 155658 h 155658"/>
                  <a:gd name="connsiteX10" fmla="*/ 0 w 1452162"/>
                  <a:gd name="connsiteY10" fmla="*/ 101164 h 155658"/>
                  <a:gd name="connsiteX11" fmla="*/ 0 w 1452162"/>
                  <a:gd name="connsiteY11" fmla="*/ 54494 h 155658"/>
                  <a:gd name="connsiteX12" fmla="*/ 167174 w 1452162"/>
                  <a:gd name="connsiteY12" fmla="*/ 0 h 155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2162" h="155658">
                    <a:moveTo>
                      <a:pt x="167174" y="0"/>
                    </a:moveTo>
                    <a:lnTo>
                      <a:pt x="1126238" y="0"/>
                    </a:lnTo>
                    <a:cubicBezTo>
                      <a:pt x="1172401" y="0"/>
                      <a:pt x="1214195" y="6099"/>
                      <a:pt x="1244447" y="15961"/>
                    </a:cubicBezTo>
                    <a:lnTo>
                      <a:pt x="1312894" y="39586"/>
                    </a:lnTo>
                    <a:cubicBezTo>
                      <a:pt x="1389809" y="39586"/>
                      <a:pt x="1452162" y="51575"/>
                      <a:pt x="1452162" y="66363"/>
                    </a:cubicBezTo>
                    <a:lnTo>
                      <a:pt x="1452162" y="89295"/>
                    </a:lnTo>
                    <a:cubicBezTo>
                      <a:pt x="1452162" y="104084"/>
                      <a:pt x="1389809" y="116072"/>
                      <a:pt x="1312894" y="116072"/>
                    </a:cubicBezTo>
                    <a:lnTo>
                      <a:pt x="1244447" y="139697"/>
                    </a:lnTo>
                    <a:cubicBezTo>
                      <a:pt x="1214195" y="149559"/>
                      <a:pt x="1172401" y="155658"/>
                      <a:pt x="1126238" y="155658"/>
                    </a:cubicBezTo>
                    <a:lnTo>
                      <a:pt x="167174" y="155658"/>
                    </a:lnTo>
                    <a:cubicBezTo>
                      <a:pt x="74847" y="155658"/>
                      <a:pt x="0" y="131260"/>
                      <a:pt x="0" y="101164"/>
                    </a:cubicBezTo>
                    <a:lnTo>
                      <a:pt x="0" y="54494"/>
                    </a:lnTo>
                    <a:cubicBezTo>
                      <a:pt x="0" y="24398"/>
                      <a:pt x="74847" y="0"/>
                      <a:pt x="1671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正方形/長方形 881">
                <a:extLst>
                  <a:ext uri="{FF2B5EF4-FFF2-40B4-BE49-F238E27FC236}">
                    <a16:creationId xmlns:a16="http://schemas.microsoft.com/office/drawing/2014/main" id="{7996C151-68E1-4FCA-8AA1-C2BB36D26CD3}"/>
                  </a:ext>
                </a:extLst>
              </p:cNvPr>
              <p:cNvSpPr/>
              <p:nvPr/>
            </p:nvSpPr>
            <p:spPr>
              <a:xfrm>
                <a:off x="5895873" y="4430190"/>
                <a:ext cx="487587" cy="84447"/>
              </a:xfrm>
              <a:prstGeom prst="rect">
                <a:avLst/>
              </a:prstGeom>
              <a:pattFill prst="dkVert">
                <a:fgClr>
                  <a:srgbClr val="0070C0"/>
                </a:fgClr>
                <a:bgClr>
                  <a:schemeClr val="tx1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6" name="グループ化 865">
              <a:extLst>
                <a:ext uri="{FF2B5EF4-FFF2-40B4-BE49-F238E27FC236}">
                  <a16:creationId xmlns:a16="http://schemas.microsoft.com/office/drawing/2014/main" id="{C9697C37-D35E-483D-8F3E-CF3CC576349A}"/>
                </a:ext>
              </a:extLst>
            </p:cNvPr>
            <p:cNvGrpSpPr/>
            <p:nvPr/>
          </p:nvGrpSpPr>
          <p:grpSpPr>
            <a:xfrm rot="21275966">
              <a:off x="4452805" y="2566803"/>
              <a:ext cx="1266763" cy="202731"/>
              <a:chOff x="5538692" y="4363819"/>
              <a:chExt cx="1357104" cy="217189"/>
            </a:xfrm>
          </p:grpSpPr>
          <p:sp>
            <p:nvSpPr>
              <p:cNvPr id="873" name="四角形: 上の 2 つの角を丸める 5">
                <a:extLst>
                  <a:ext uri="{FF2B5EF4-FFF2-40B4-BE49-F238E27FC236}">
                    <a16:creationId xmlns:a16="http://schemas.microsoft.com/office/drawing/2014/main" id="{227187F5-903F-4958-80FC-264724F61B09}"/>
                  </a:ext>
                </a:extLst>
              </p:cNvPr>
              <p:cNvSpPr/>
              <p:nvPr/>
            </p:nvSpPr>
            <p:spPr>
              <a:xfrm rot="16200000">
                <a:off x="6548410" y="4258367"/>
                <a:ext cx="217189" cy="428093"/>
              </a:xfrm>
              <a:custGeom>
                <a:avLst/>
                <a:gdLst>
                  <a:gd name="connsiteX0" fmla="*/ 200169 w 400338"/>
                  <a:gd name="connsiteY0" fmla="*/ 0 h 627164"/>
                  <a:gd name="connsiteX1" fmla="*/ 200169 w 400338"/>
                  <a:gd name="connsiteY1" fmla="*/ 0 h 627164"/>
                  <a:gd name="connsiteX2" fmla="*/ 400338 w 400338"/>
                  <a:gd name="connsiteY2" fmla="*/ 200169 h 627164"/>
                  <a:gd name="connsiteX3" fmla="*/ 400338 w 400338"/>
                  <a:gd name="connsiteY3" fmla="*/ 579492 h 627164"/>
                  <a:gd name="connsiteX4" fmla="*/ 352666 w 400338"/>
                  <a:gd name="connsiteY4" fmla="*/ 627164 h 627164"/>
                  <a:gd name="connsiteX5" fmla="*/ 47672 w 400338"/>
                  <a:gd name="connsiteY5" fmla="*/ 627164 h 627164"/>
                  <a:gd name="connsiteX6" fmla="*/ 0 w 400338"/>
                  <a:gd name="connsiteY6" fmla="*/ 579492 h 627164"/>
                  <a:gd name="connsiteX7" fmla="*/ 0 w 400338"/>
                  <a:gd name="connsiteY7" fmla="*/ 200169 h 627164"/>
                  <a:gd name="connsiteX8" fmla="*/ 200169 w 400338"/>
                  <a:gd name="connsiteY8" fmla="*/ 0 h 627164"/>
                  <a:gd name="connsiteX0" fmla="*/ 196994 w 400338"/>
                  <a:gd name="connsiteY0" fmla="*/ 0 h 785914"/>
                  <a:gd name="connsiteX1" fmla="*/ 200169 w 400338"/>
                  <a:gd name="connsiteY1" fmla="*/ 158750 h 785914"/>
                  <a:gd name="connsiteX2" fmla="*/ 400338 w 400338"/>
                  <a:gd name="connsiteY2" fmla="*/ 358919 h 785914"/>
                  <a:gd name="connsiteX3" fmla="*/ 400338 w 400338"/>
                  <a:gd name="connsiteY3" fmla="*/ 738242 h 785914"/>
                  <a:gd name="connsiteX4" fmla="*/ 352666 w 400338"/>
                  <a:gd name="connsiteY4" fmla="*/ 785914 h 785914"/>
                  <a:gd name="connsiteX5" fmla="*/ 47672 w 400338"/>
                  <a:gd name="connsiteY5" fmla="*/ 785914 h 785914"/>
                  <a:gd name="connsiteX6" fmla="*/ 0 w 400338"/>
                  <a:gd name="connsiteY6" fmla="*/ 738242 h 785914"/>
                  <a:gd name="connsiteX7" fmla="*/ 0 w 400338"/>
                  <a:gd name="connsiteY7" fmla="*/ 358919 h 785914"/>
                  <a:gd name="connsiteX8" fmla="*/ 196994 w 400338"/>
                  <a:gd name="connsiteY8" fmla="*/ 0 h 785914"/>
                  <a:gd name="connsiteX0" fmla="*/ 196994 w 400338"/>
                  <a:gd name="connsiteY0" fmla="*/ 3175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5 h 789089"/>
                  <a:gd name="connsiteX0" fmla="*/ 196994 w 400338"/>
                  <a:gd name="connsiteY0" fmla="*/ 3176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6 h 78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338" h="789089">
                    <a:moveTo>
                      <a:pt x="196994" y="3176"/>
                    </a:moveTo>
                    <a:lnTo>
                      <a:pt x="196994" y="0"/>
                    </a:lnTo>
                    <a:cubicBezTo>
                      <a:pt x="307544" y="0"/>
                      <a:pt x="400338" y="251544"/>
                      <a:pt x="400338" y="362094"/>
                    </a:cubicBezTo>
                    <a:lnTo>
                      <a:pt x="400338" y="741417"/>
                    </a:lnTo>
                    <a:cubicBezTo>
                      <a:pt x="400338" y="767746"/>
                      <a:pt x="378995" y="789089"/>
                      <a:pt x="352666" y="789089"/>
                    </a:cubicBezTo>
                    <a:lnTo>
                      <a:pt x="47672" y="789089"/>
                    </a:lnTo>
                    <a:cubicBezTo>
                      <a:pt x="21343" y="789089"/>
                      <a:pt x="0" y="767746"/>
                      <a:pt x="0" y="741417"/>
                    </a:cubicBezTo>
                    <a:lnTo>
                      <a:pt x="0" y="362094"/>
                    </a:lnTo>
                    <a:cubicBezTo>
                      <a:pt x="0" y="251544"/>
                      <a:pt x="86444" y="3176"/>
                      <a:pt x="196994" y="3176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四角形: 上の 2 つの角を丸める 873">
                <a:extLst>
                  <a:ext uri="{FF2B5EF4-FFF2-40B4-BE49-F238E27FC236}">
                    <a16:creationId xmlns:a16="http://schemas.microsoft.com/office/drawing/2014/main" id="{7200E36B-5A3D-4ADF-AE9E-8140221C574D}"/>
                  </a:ext>
                </a:extLst>
              </p:cNvPr>
              <p:cNvSpPr/>
              <p:nvPr/>
            </p:nvSpPr>
            <p:spPr>
              <a:xfrm rot="16200000" flipH="1">
                <a:off x="6701400" y="4290419"/>
                <a:ext cx="24803" cy="363989"/>
              </a:xfrm>
              <a:prstGeom prst="round2SameRect">
                <a:avLst>
                  <a:gd name="adj1" fmla="val 50000"/>
                  <a:gd name="adj2" fmla="val 11908"/>
                </a:avLst>
              </a:prstGeom>
              <a:solidFill>
                <a:srgbClr val="00206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1ACC8E4B-E8ED-4989-BA94-87CF091D9325}"/>
                  </a:ext>
                </a:extLst>
              </p:cNvPr>
              <p:cNvSpPr/>
              <p:nvPr/>
            </p:nvSpPr>
            <p:spPr>
              <a:xfrm rot="16200000">
                <a:off x="5674836" y="4302486"/>
                <a:ext cx="67557" cy="339846"/>
              </a:xfrm>
              <a:custGeom>
                <a:avLst/>
                <a:gdLst>
                  <a:gd name="connsiteX0" fmla="*/ 67557 w 67557"/>
                  <a:gd name="connsiteY0" fmla="*/ 288241 h 339846"/>
                  <a:gd name="connsiteX1" fmla="*/ 42357 w 67557"/>
                  <a:gd name="connsiteY1" fmla="*/ 288241 h 339846"/>
                  <a:gd name="connsiteX2" fmla="*/ 42357 w 67557"/>
                  <a:gd name="connsiteY2" fmla="*/ 339846 h 339846"/>
                  <a:gd name="connsiteX3" fmla="*/ 25199 w 67557"/>
                  <a:gd name="connsiteY3" fmla="*/ 339846 h 339846"/>
                  <a:gd name="connsiteX4" fmla="*/ 25199 w 67557"/>
                  <a:gd name="connsiteY4" fmla="*/ 288241 h 339846"/>
                  <a:gd name="connsiteX5" fmla="*/ 0 w 67557"/>
                  <a:gd name="connsiteY5" fmla="*/ 288241 h 339846"/>
                  <a:gd name="connsiteX6" fmla="*/ 25199 w 67557"/>
                  <a:gd name="connsiteY6" fmla="*/ 84416 h 339846"/>
                  <a:gd name="connsiteX7" fmla="*/ 25199 w 67557"/>
                  <a:gd name="connsiteY7" fmla="*/ 0 h 339846"/>
                  <a:gd name="connsiteX8" fmla="*/ 42357 w 67557"/>
                  <a:gd name="connsiteY8" fmla="*/ 0 h 339846"/>
                  <a:gd name="connsiteX9" fmla="*/ 42357 w 67557"/>
                  <a:gd name="connsiteY9" fmla="*/ 84407 h 339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7557" h="339846">
                    <a:moveTo>
                      <a:pt x="67557" y="288241"/>
                    </a:moveTo>
                    <a:lnTo>
                      <a:pt x="42357" y="288241"/>
                    </a:lnTo>
                    <a:lnTo>
                      <a:pt x="42357" y="339846"/>
                    </a:lnTo>
                    <a:lnTo>
                      <a:pt x="25199" y="339846"/>
                    </a:lnTo>
                    <a:lnTo>
                      <a:pt x="25199" y="288241"/>
                    </a:lnTo>
                    <a:lnTo>
                      <a:pt x="0" y="288241"/>
                    </a:lnTo>
                    <a:lnTo>
                      <a:pt x="25199" y="84416"/>
                    </a:lnTo>
                    <a:lnTo>
                      <a:pt x="25199" y="0"/>
                    </a:lnTo>
                    <a:lnTo>
                      <a:pt x="42357" y="0"/>
                    </a:lnTo>
                    <a:lnTo>
                      <a:pt x="42357" y="844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ABD03EF0-E32B-45C1-85D6-4C6294D32234}"/>
                  </a:ext>
                </a:extLst>
              </p:cNvPr>
              <p:cNvSpPr/>
              <p:nvPr/>
            </p:nvSpPr>
            <p:spPr>
              <a:xfrm>
                <a:off x="5780160" y="4430190"/>
                <a:ext cx="787820" cy="84447"/>
              </a:xfrm>
              <a:custGeom>
                <a:avLst/>
                <a:gdLst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74467 w 1452162"/>
                  <a:gd name="connsiteY8" fmla="*/ 116072 h 155658"/>
                  <a:gd name="connsiteX9" fmla="*/ 1244447 w 1452162"/>
                  <a:gd name="connsiteY9" fmla="*/ 139697 h 155658"/>
                  <a:gd name="connsiteX10" fmla="*/ 1126238 w 1452162"/>
                  <a:gd name="connsiteY10" fmla="*/ 155658 h 155658"/>
                  <a:gd name="connsiteX11" fmla="*/ 167174 w 1452162"/>
                  <a:gd name="connsiteY11" fmla="*/ 155658 h 155658"/>
                  <a:gd name="connsiteX12" fmla="*/ 0 w 1452162"/>
                  <a:gd name="connsiteY12" fmla="*/ 101164 h 155658"/>
                  <a:gd name="connsiteX13" fmla="*/ 0 w 1452162"/>
                  <a:gd name="connsiteY13" fmla="*/ 54494 h 155658"/>
                  <a:gd name="connsiteX14" fmla="*/ 167174 w 1452162"/>
                  <a:gd name="connsiteY14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44447 w 1452162"/>
                  <a:gd name="connsiteY8" fmla="*/ 139697 h 155658"/>
                  <a:gd name="connsiteX9" fmla="*/ 1126238 w 1452162"/>
                  <a:gd name="connsiteY9" fmla="*/ 155658 h 155658"/>
                  <a:gd name="connsiteX10" fmla="*/ 167174 w 1452162"/>
                  <a:gd name="connsiteY10" fmla="*/ 155658 h 155658"/>
                  <a:gd name="connsiteX11" fmla="*/ 0 w 1452162"/>
                  <a:gd name="connsiteY11" fmla="*/ 101164 h 155658"/>
                  <a:gd name="connsiteX12" fmla="*/ 0 w 1452162"/>
                  <a:gd name="connsiteY12" fmla="*/ 54494 h 155658"/>
                  <a:gd name="connsiteX13" fmla="*/ 167174 w 1452162"/>
                  <a:gd name="connsiteY13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312894 w 1452162"/>
                  <a:gd name="connsiteY3" fmla="*/ 39586 h 155658"/>
                  <a:gd name="connsiteX4" fmla="*/ 1452162 w 1452162"/>
                  <a:gd name="connsiteY4" fmla="*/ 66363 h 155658"/>
                  <a:gd name="connsiteX5" fmla="*/ 1452162 w 1452162"/>
                  <a:gd name="connsiteY5" fmla="*/ 89295 h 155658"/>
                  <a:gd name="connsiteX6" fmla="*/ 1312894 w 1452162"/>
                  <a:gd name="connsiteY6" fmla="*/ 116072 h 155658"/>
                  <a:gd name="connsiteX7" fmla="*/ 1244447 w 1452162"/>
                  <a:gd name="connsiteY7" fmla="*/ 139697 h 155658"/>
                  <a:gd name="connsiteX8" fmla="*/ 1126238 w 1452162"/>
                  <a:gd name="connsiteY8" fmla="*/ 155658 h 155658"/>
                  <a:gd name="connsiteX9" fmla="*/ 167174 w 1452162"/>
                  <a:gd name="connsiteY9" fmla="*/ 155658 h 155658"/>
                  <a:gd name="connsiteX10" fmla="*/ 0 w 1452162"/>
                  <a:gd name="connsiteY10" fmla="*/ 101164 h 155658"/>
                  <a:gd name="connsiteX11" fmla="*/ 0 w 1452162"/>
                  <a:gd name="connsiteY11" fmla="*/ 54494 h 155658"/>
                  <a:gd name="connsiteX12" fmla="*/ 167174 w 1452162"/>
                  <a:gd name="connsiteY12" fmla="*/ 0 h 155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2162" h="155658">
                    <a:moveTo>
                      <a:pt x="167174" y="0"/>
                    </a:moveTo>
                    <a:lnTo>
                      <a:pt x="1126238" y="0"/>
                    </a:lnTo>
                    <a:cubicBezTo>
                      <a:pt x="1172401" y="0"/>
                      <a:pt x="1214195" y="6099"/>
                      <a:pt x="1244447" y="15961"/>
                    </a:cubicBezTo>
                    <a:lnTo>
                      <a:pt x="1312894" y="39586"/>
                    </a:lnTo>
                    <a:cubicBezTo>
                      <a:pt x="1389809" y="39586"/>
                      <a:pt x="1452162" y="51575"/>
                      <a:pt x="1452162" y="66363"/>
                    </a:cubicBezTo>
                    <a:lnTo>
                      <a:pt x="1452162" y="89295"/>
                    </a:lnTo>
                    <a:cubicBezTo>
                      <a:pt x="1452162" y="104084"/>
                      <a:pt x="1389809" y="116072"/>
                      <a:pt x="1312894" y="116072"/>
                    </a:cubicBezTo>
                    <a:lnTo>
                      <a:pt x="1244447" y="139697"/>
                    </a:lnTo>
                    <a:cubicBezTo>
                      <a:pt x="1214195" y="149559"/>
                      <a:pt x="1172401" y="155658"/>
                      <a:pt x="1126238" y="155658"/>
                    </a:cubicBezTo>
                    <a:lnTo>
                      <a:pt x="167174" y="155658"/>
                    </a:lnTo>
                    <a:cubicBezTo>
                      <a:pt x="74847" y="155658"/>
                      <a:pt x="0" y="131260"/>
                      <a:pt x="0" y="101164"/>
                    </a:cubicBezTo>
                    <a:lnTo>
                      <a:pt x="0" y="54494"/>
                    </a:lnTo>
                    <a:cubicBezTo>
                      <a:pt x="0" y="24398"/>
                      <a:pt x="74847" y="0"/>
                      <a:pt x="1671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正方形/長方形 876">
                <a:extLst>
                  <a:ext uri="{FF2B5EF4-FFF2-40B4-BE49-F238E27FC236}">
                    <a16:creationId xmlns:a16="http://schemas.microsoft.com/office/drawing/2014/main" id="{A633AF78-B8D6-4EB7-AA4E-5C468EC1D908}"/>
                  </a:ext>
                </a:extLst>
              </p:cNvPr>
              <p:cNvSpPr/>
              <p:nvPr/>
            </p:nvSpPr>
            <p:spPr>
              <a:xfrm>
                <a:off x="5895873" y="4430190"/>
                <a:ext cx="487587" cy="84447"/>
              </a:xfrm>
              <a:prstGeom prst="rect">
                <a:avLst/>
              </a:prstGeom>
              <a:pattFill prst="dkVert">
                <a:fgClr>
                  <a:srgbClr val="0070C0"/>
                </a:fgClr>
                <a:bgClr>
                  <a:schemeClr val="tx1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7" name="グループ化 866">
              <a:extLst>
                <a:ext uri="{FF2B5EF4-FFF2-40B4-BE49-F238E27FC236}">
                  <a16:creationId xmlns:a16="http://schemas.microsoft.com/office/drawing/2014/main" id="{94E9F861-096B-414E-A703-D6BA7A467FE3}"/>
                </a:ext>
              </a:extLst>
            </p:cNvPr>
            <p:cNvGrpSpPr/>
            <p:nvPr/>
          </p:nvGrpSpPr>
          <p:grpSpPr>
            <a:xfrm rot="20855465">
              <a:off x="5243380" y="833253"/>
              <a:ext cx="1266763" cy="202731"/>
              <a:chOff x="5538692" y="4363819"/>
              <a:chExt cx="1357104" cy="217189"/>
            </a:xfrm>
          </p:grpSpPr>
          <p:sp>
            <p:nvSpPr>
              <p:cNvPr id="868" name="四角形: 上の 2 つの角を丸める 5">
                <a:extLst>
                  <a:ext uri="{FF2B5EF4-FFF2-40B4-BE49-F238E27FC236}">
                    <a16:creationId xmlns:a16="http://schemas.microsoft.com/office/drawing/2014/main" id="{0E04E97B-22FA-4FAD-B9BD-0E9347357159}"/>
                  </a:ext>
                </a:extLst>
              </p:cNvPr>
              <p:cNvSpPr/>
              <p:nvPr/>
            </p:nvSpPr>
            <p:spPr>
              <a:xfrm rot="16200000">
                <a:off x="6548410" y="4258367"/>
                <a:ext cx="217189" cy="428093"/>
              </a:xfrm>
              <a:custGeom>
                <a:avLst/>
                <a:gdLst>
                  <a:gd name="connsiteX0" fmla="*/ 200169 w 400338"/>
                  <a:gd name="connsiteY0" fmla="*/ 0 h 627164"/>
                  <a:gd name="connsiteX1" fmla="*/ 200169 w 400338"/>
                  <a:gd name="connsiteY1" fmla="*/ 0 h 627164"/>
                  <a:gd name="connsiteX2" fmla="*/ 400338 w 400338"/>
                  <a:gd name="connsiteY2" fmla="*/ 200169 h 627164"/>
                  <a:gd name="connsiteX3" fmla="*/ 400338 w 400338"/>
                  <a:gd name="connsiteY3" fmla="*/ 579492 h 627164"/>
                  <a:gd name="connsiteX4" fmla="*/ 352666 w 400338"/>
                  <a:gd name="connsiteY4" fmla="*/ 627164 h 627164"/>
                  <a:gd name="connsiteX5" fmla="*/ 47672 w 400338"/>
                  <a:gd name="connsiteY5" fmla="*/ 627164 h 627164"/>
                  <a:gd name="connsiteX6" fmla="*/ 0 w 400338"/>
                  <a:gd name="connsiteY6" fmla="*/ 579492 h 627164"/>
                  <a:gd name="connsiteX7" fmla="*/ 0 w 400338"/>
                  <a:gd name="connsiteY7" fmla="*/ 200169 h 627164"/>
                  <a:gd name="connsiteX8" fmla="*/ 200169 w 400338"/>
                  <a:gd name="connsiteY8" fmla="*/ 0 h 627164"/>
                  <a:gd name="connsiteX0" fmla="*/ 196994 w 400338"/>
                  <a:gd name="connsiteY0" fmla="*/ 0 h 785914"/>
                  <a:gd name="connsiteX1" fmla="*/ 200169 w 400338"/>
                  <a:gd name="connsiteY1" fmla="*/ 158750 h 785914"/>
                  <a:gd name="connsiteX2" fmla="*/ 400338 w 400338"/>
                  <a:gd name="connsiteY2" fmla="*/ 358919 h 785914"/>
                  <a:gd name="connsiteX3" fmla="*/ 400338 w 400338"/>
                  <a:gd name="connsiteY3" fmla="*/ 738242 h 785914"/>
                  <a:gd name="connsiteX4" fmla="*/ 352666 w 400338"/>
                  <a:gd name="connsiteY4" fmla="*/ 785914 h 785914"/>
                  <a:gd name="connsiteX5" fmla="*/ 47672 w 400338"/>
                  <a:gd name="connsiteY5" fmla="*/ 785914 h 785914"/>
                  <a:gd name="connsiteX6" fmla="*/ 0 w 400338"/>
                  <a:gd name="connsiteY6" fmla="*/ 738242 h 785914"/>
                  <a:gd name="connsiteX7" fmla="*/ 0 w 400338"/>
                  <a:gd name="connsiteY7" fmla="*/ 358919 h 785914"/>
                  <a:gd name="connsiteX8" fmla="*/ 196994 w 400338"/>
                  <a:gd name="connsiteY8" fmla="*/ 0 h 785914"/>
                  <a:gd name="connsiteX0" fmla="*/ 196994 w 400338"/>
                  <a:gd name="connsiteY0" fmla="*/ 3175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5 h 789089"/>
                  <a:gd name="connsiteX0" fmla="*/ 196994 w 400338"/>
                  <a:gd name="connsiteY0" fmla="*/ 3176 h 789089"/>
                  <a:gd name="connsiteX1" fmla="*/ 196994 w 400338"/>
                  <a:gd name="connsiteY1" fmla="*/ 0 h 789089"/>
                  <a:gd name="connsiteX2" fmla="*/ 400338 w 400338"/>
                  <a:gd name="connsiteY2" fmla="*/ 362094 h 789089"/>
                  <a:gd name="connsiteX3" fmla="*/ 400338 w 400338"/>
                  <a:gd name="connsiteY3" fmla="*/ 741417 h 789089"/>
                  <a:gd name="connsiteX4" fmla="*/ 352666 w 400338"/>
                  <a:gd name="connsiteY4" fmla="*/ 789089 h 789089"/>
                  <a:gd name="connsiteX5" fmla="*/ 47672 w 400338"/>
                  <a:gd name="connsiteY5" fmla="*/ 789089 h 789089"/>
                  <a:gd name="connsiteX6" fmla="*/ 0 w 400338"/>
                  <a:gd name="connsiteY6" fmla="*/ 741417 h 789089"/>
                  <a:gd name="connsiteX7" fmla="*/ 0 w 400338"/>
                  <a:gd name="connsiteY7" fmla="*/ 362094 h 789089"/>
                  <a:gd name="connsiteX8" fmla="*/ 196994 w 400338"/>
                  <a:gd name="connsiteY8" fmla="*/ 3176 h 78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0338" h="789089">
                    <a:moveTo>
                      <a:pt x="196994" y="3176"/>
                    </a:moveTo>
                    <a:lnTo>
                      <a:pt x="196994" y="0"/>
                    </a:lnTo>
                    <a:cubicBezTo>
                      <a:pt x="307544" y="0"/>
                      <a:pt x="400338" y="251544"/>
                      <a:pt x="400338" y="362094"/>
                    </a:cubicBezTo>
                    <a:lnTo>
                      <a:pt x="400338" y="741417"/>
                    </a:lnTo>
                    <a:cubicBezTo>
                      <a:pt x="400338" y="767746"/>
                      <a:pt x="378995" y="789089"/>
                      <a:pt x="352666" y="789089"/>
                    </a:cubicBezTo>
                    <a:lnTo>
                      <a:pt x="47672" y="789089"/>
                    </a:lnTo>
                    <a:cubicBezTo>
                      <a:pt x="21343" y="789089"/>
                      <a:pt x="0" y="767746"/>
                      <a:pt x="0" y="741417"/>
                    </a:cubicBezTo>
                    <a:lnTo>
                      <a:pt x="0" y="362094"/>
                    </a:lnTo>
                    <a:cubicBezTo>
                      <a:pt x="0" y="251544"/>
                      <a:pt x="86444" y="3176"/>
                      <a:pt x="196994" y="3176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四角形: 上の 2 つの角を丸める 868">
                <a:extLst>
                  <a:ext uri="{FF2B5EF4-FFF2-40B4-BE49-F238E27FC236}">
                    <a16:creationId xmlns:a16="http://schemas.microsoft.com/office/drawing/2014/main" id="{52FFFC45-7358-47DB-9501-8ECF23E20709}"/>
                  </a:ext>
                </a:extLst>
              </p:cNvPr>
              <p:cNvSpPr/>
              <p:nvPr/>
            </p:nvSpPr>
            <p:spPr>
              <a:xfrm rot="16200000" flipH="1">
                <a:off x="6701400" y="4290419"/>
                <a:ext cx="24803" cy="363989"/>
              </a:xfrm>
              <a:prstGeom prst="round2SameRect">
                <a:avLst>
                  <a:gd name="adj1" fmla="val 50000"/>
                  <a:gd name="adj2" fmla="val 11908"/>
                </a:avLst>
              </a:prstGeom>
              <a:solidFill>
                <a:srgbClr val="00206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43460290-8FBC-4FA6-81B3-935BA053793F}"/>
                  </a:ext>
                </a:extLst>
              </p:cNvPr>
              <p:cNvSpPr/>
              <p:nvPr/>
            </p:nvSpPr>
            <p:spPr>
              <a:xfrm rot="16200000">
                <a:off x="5674836" y="4302486"/>
                <a:ext cx="67557" cy="339846"/>
              </a:xfrm>
              <a:custGeom>
                <a:avLst/>
                <a:gdLst>
                  <a:gd name="connsiteX0" fmla="*/ 67557 w 67557"/>
                  <a:gd name="connsiteY0" fmla="*/ 288241 h 339846"/>
                  <a:gd name="connsiteX1" fmla="*/ 42357 w 67557"/>
                  <a:gd name="connsiteY1" fmla="*/ 288241 h 339846"/>
                  <a:gd name="connsiteX2" fmla="*/ 42357 w 67557"/>
                  <a:gd name="connsiteY2" fmla="*/ 339846 h 339846"/>
                  <a:gd name="connsiteX3" fmla="*/ 25199 w 67557"/>
                  <a:gd name="connsiteY3" fmla="*/ 339846 h 339846"/>
                  <a:gd name="connsiteX4" fmla="*/ 25199 w 67557"/>
                  <a:gd name="connsiteY4" fmla="*/ 288241 h 339846"/>
                  <a:gd name="connsiteX5" fmla="*/ 0 w 67557"/>
                  <a:gd name="connsiteY5" fmla="*/ 288241 h 339846"/>
                  <a:gd name="connsiteX6" fmla="*/ 25199 w 67557"/>
                  <a:gd name="connsiteY6" fmla="*/ 84416 h 339846"/>
                  <a:gd name="connsiteX7" fmla="*/ 25199 w 67557"/>
                  <a:gd name="connsiteY7" fmla="*/ 0 h 339846"/>
                  <a:gd name="connsiteX8" fmla="*/ 42357 w 67557"/>
                  <a:gd name="connsiteY8" fmla="*/ 0 h 339846"/>
                  <a:gd name="connsiteX9" fmla="*/ 42357 w 67557"/>
                  <a:gd name="connsiteY9" fmla="*/ 84407 h 3398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7557" h="339846">
                    <a:moveTo>
                      <a:pt x="67557" y="288241"/>
                    </a:moveTo>
                    <a:lnTo>
                      <a:pt x="42357" y="288241"/>
                    </a:lnTo>
                    <a:lnTo>
                      <a:pt x="42357" y="339846"/>
                    </a:lnTo>
                    <a:lnTo>
                      <a:pt x="25199" y="339846"/>
                    </a:lnTo>
                    <a:lnTo>
                      <a:pt x="25199" y="288241"/>
                    </a:lnTo>
                    <a:lnTo>
                      <a:pt x="0" y="288241"/>
                    </a:lnTo>
                    <a:lnTo>
                      <a:pt x="25199" y="84416"/>
                    </a:lnTo>
                    <a:lnTo>
                      <a:pt x="25199" y="0"/>
                    </a:lnTo>
                    <a:lnTo>
                      <a:pt x="42357" y="0"/>
                    </a:lnTo>
                    <a:lnTo>
                      <a:pt x="42357" y="844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45560E2C-C0E1-4168-BA08-2EEA63497BDE}"/>
                  </a:ext>
                </a:extLst>
              </p:cNvPr>
              <p:cNvSpPr/>
              <p:nvPr/>
            </p:nvSpPr>
            <p:spPr>
              <a:xfrm>
                <a:off x="5780160" y="4430190"/>
                <a:ext cx="787820" cy="84447"/>
              </a:xfrm>
              <a:custGeom>
                <a:avLst/>
                <a:gdLst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74467 w 1452162"/>
                  <a:gd name="connsiteY8" fmla="*/ 116072 h 155658"/>
                  <a:gd name="connsiteX9" fmla="*/ 1244447 w 1452162"/>
                  <a:gd name="connsiteY9" fmla="*/ 139697 h 155658"/>
                  <a:gd name="connsiteX10" fmla="*/ 1126238 w 1452162"/>
                  <a:gd name="connsiteY10" fmla="*/ 155658 h 155658"/>
                  <a:gd name="connsiteX11" fmla="*/ 167174 w 1452162"/>
                  <a:gd name="connsiteY11" fmla="*/ 155658 h 155658"/>
                  <a:gd name="connsiteX12" fmla="*/ 0 w 1452162"/>
                  <a:gd name="connsiteY12" fmla="*/ 101164 h 155658"/>
                  <a:gd name="connsiteX13" fmla="*/ 0 w 1452162"/>
                  <a:gd name="connsiteY13" fmla="*/ 54494 h 155658"/>
                  <a:gd name="connsiteX14" fmla="*/ 167174 w 1452162"/>
                  <a:gd name="connsiteY14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274467 w 1452162"/>
                  <a:gd name="connsiteY3" fmla="*/ 39586 h 155658"/>
                  <a:gd name="connsiteX4" fmla="*/ 1312894 w 1452162"/>
                  <a:gd name="connsiteY4" fmla="*/ 39586 h 155658"/>
                  <a:gd name="connsiteX5" fmla="*/ 1452162 w 1452162"/>
                  <a:gd name="connsiteY5" fmla="*/ 66363 h 155658"/>
                  <a:gd name="connsiteX6" fmla="*/ 1452162 w 1452162"/>
                  <a:gd name="connsiteY6" fmla="*/ 89295 h 155658"/>
                  <a:gd name="connsiteX7" fmla="*/ 1312894 w 1452162"/>
                  <a:gd name="connsiteY7" fmla="*/ 116072 h 155658"/>
                  <a:gd name="connsiteX8" fmla="*/ 1244447 w 1452162"/>
                  <a:gd name="connsiteY8" fmla="*/ 139697 h 155658"/>
                  <a:gd name="connsiteX9" fmla="*/ 1126238 w 1452162"/>
                  <a:gd name="connsiteY9" fmla="*/ 155658 h 155658"/>
                  <a:gd name="connsiteX10" fmla="*/ 167174 w 1452162"/>
                  <a:gd name="connsiteY10" fmla="*/ 155658 h 155658"/>
                  <a:gd name="connsiteX11" fmla="*/ 0 w 1452162"/>
                  <a:gd name="connsiteY11" fmla="*/ 101164 h 155658"/>
                  <a:gd name="connsiteX12" fmla="*/ 0 w 1452162"/>
                  <a:gd name="connsiteY12" fmla="*/ 54494 h 155658"/>
                  <a:gd name="connsiteX13" fmla="*/ 167174 w 1452162"/>
                  <a:gd name="connsiteY13" fmla="*/ 0 h 155658"/>
                  <a:gd name="connsiteX0" fmla="*/ 167174 w 1452162"/>
                  <a:gd name="connsiteY0" fmla="*/ 0 h 155658"/>
                  <a:gd name="connsiteX1" fmla="*/ 1126238 w 1452162"/>
                  <a:gd name="connsiteY1" fmla="*/ 0 h 155658"/>
                  <a:gd name="connsiteX2" fmla="*/ 1244447 w 1452162"/>
                  <a:gd name="connsiteY2" fmla="*/ 15961 h 155658"/>
                  <a:gd name="connsiteX3" fmla="*/ 1312894 w 1452162"/>
                  <a:gd name="connsiteY3" fmla="*/ 39586 h 155658"/>
                  <a:gd name="connsiteX4" fmla="*/ 1452162 w 1452162"/>
                  <a:gd name="connsiteY4" fmla="*/ 66363 h 155658"/>
                  <a:gd name="connsiteX5" fmla="*/ 1452162 w 1452162"/>
                  <a:gd name="connsiteY5" fmla="*/ 89295 h 155658"/>
                  <a:gd name="connsiteX6" fmla="*/ 1312894 w 1452162"/>
                  <a:gd name="connsiteY6" fmla="*/ 116072 h 155658"/>
                  <a:gd name="connsiteX7" fmla="*/ 1244447 w 1452162"/>
                  <a:gd name="connsiteY7" fmla="*/ 139697 h 155658"/>
                  <a:gd name="connsiteX8" fmla="*/ 1126238 w 1452162"/>
                  <a:gd name="connsiteY8" fmla="*/ 155658 h 155658"/>
                  <a:gd name="connsiteX9" fmla="*/ 167174 w 1452162"/>
                  <a:gd name="connsiteY9" fmla="*/ 155658 h 155658"/>
                  <a:gd name="connsiteX10" fmla="*/ 0 w 1452162"/>
                  <a:gd name="connsiteY10" fmla="*/ 101164 h 155658"/>
                  <a:gd name="connsiteX11" fmla="*/ 0 w 1452162"/>
                  <a:gd name="connsiteY11" fmla="*/ 54494 h 155658"/>
                  <a:gd name="connsiteX12" fmla="*/ 167174 w 1452162"/>
                  <a:gd name="connsiteY12" fmla="*/ 0 h 155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452162" h="155658">
                    <a:moveTo>
                      <a:pt x="167174" y="0"/>
                    </a:moveTo>
                    <a:lnTo>
                      <a:pt x="1126238" y="0"/>
                    </a:lnTo>
                    <a:cubicBezTo>
                      <a:pt x="1172401" y="0"/>
                      <a:pt x="1214195" y="6099"/>
                      <a:pt x="1244447" y="15961"/>
                    </a:cubicBezTo>
                    <a:lnTo>
                      <a:pt x="1312894" y="39586"/>
                    </a:lnTo>
                    <a:cubicBezTo>
                      <a:pt x="1389809" y="39586"/>
                      <a:pt x="1452162" y="51575"/>
                      <a:pt x="1452162" y="66363"/>
                    </a:cubicBezTo>
                    <a:lnTo>
                      <a:pt x="1452162" y="89295"/>
                    </a:lnTo>
                    <a:cubicBezTo>
                      <a:pt x="1452162" y="104084"/>
                      <a:pt x="1389809" y="116072"/>
                      <a:pt x="1312894" y="116072"/>
                    </a:cubicBezTo>
                    <a:lnTo>
                      <a:pt x="1244447" y="139697"/>
                    </a:lnTo>
                    <a:cubicBezTo>
                      <a:pt x="1214195" y="149559"/>
                      <a:pt x="1172401" y="155658"/>
                      <a:pt x="1126238" y="155658"/>
                    </a:cubicBezTo>
                    <a:lnTo>
                      <a:pt x="167174" y="155658"/>
                    </a:lnTo>
                    <a:cubicBezTo>
                      <a:pt x="74847" y="155658"/>
                      <a:pt x="0" y="131260"/>
                      <a:pt x="0" y="101164"/>
                    </a:cubicBezTo>
                    <a:lnTo>
                      <a:pt x="0" y="54494"/>
                    </a:lnTo>
                    <a:cubicBezTo>
                      <a:pt x="0" y="24398"/>
                      <a:pt x="74847" y="0"/>
                      <a:pt x="16717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正方形/長方形 871">
                <a:extLst>
                  <a:ext uri="{FF2B5EF4-FFF2-40B4-BE49-F238E27FC236}">
                    <a16:creationId xmlns:a16="http://schemas.microsoft.com/office/drawing/2014/main" id="{C8BFEC2F-ECDF-45A3-A8E7-2BBF101215C3}"/>
                  </a:ext>
                </a:extLst>
              </p:cNvPr>
              <p:cNvSpPr/>
              <p:nvPr/>
            </p:nvSpPr>
            <p:spPr>
              <a:xfrm>
                <a:off x="5895873" y="4430190"/>
                <a:ext cx="487587" cy="84447"/>
              </a:xfrm>
              <a:prstGeom prst="rect">
                <a:avLst/>
              </a:prstGeom>
              <a:pattFill prst="dkVert">
                <a:fgClr>
                  <a:srgbClr val="0070C0"/>
                </a:fgClr>
                <a:bgClr>
                  <a:schemeClr val="tx1"/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4092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21126</TotalTime>
  <Words>166</Words>
  <Application>Microsoft Office PowerPoint</Application>
  <PresentationFormat>A4 210 x 297 mm</PresentationFormat>
  <Paragraphs>162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pptxi63_ダーツのイラスト</dc:title>
  <dc:subject>pptxi63_ダーツのイラスト</dc:subject>
  <dc:creator>でじけろお</dc:creator>
  <cp:revision>1</cp:revision>
  <dcterms:created xsi:type="dcterms:W3CDTF">2018-05-20T00:31:01Z</dcterms:created>
  <dcterms:modified xsi:type="dcterms:W3CDTF">2022-01-25T08:58:29Z</dcterms:modified>
  <cp:version>1</cp:version>
</cp:coreProperties>
</file>